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8" r:id="rId5"/>
    <p:sldMasterId id="2147483696" r:id="rId6"/>
    <p:sldMasterId id="2147483720" r:id="rId7"/>
  </p:sldMasterIdLst>
  <p:notesMasterIdLst>
    <p:notesMasterId r:id="rId23"/>
  </p:notesMasterIdLst>
  <p:sldIdLst>
    <p:sldId id="283" r:id="rId8"/>
    <p:sldId id="267" r:id="rId9"/>
    <p:sldId id="274" r:id="rId10"/>
    <p:sldId id="269" r:id="rId11"/>
    <p:sldId id="270" r:id="rId12"/>
    <p:sldId id="261" r:id="rId13"/>
    <p:sldId id="285" r:id="rId14"/>
    <p:sldId id="286" r:id="rId15"/>
    <p:sldId id="279" r:id="rId16"/>
    <p:sldId id="297" r:id="rId17"/>
    <p:sldId id="292" r:id="rId18"/>
    <p:sldId id="288" r:id="rId19"/>
    <p:sldId id="298" r:id="rId20"/>
    <p:sldId id="300" r:id="rId21"/>
    <p:sldId id="301" r:id="rId22"/>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142" autoAdjust="0"/>
  </p:normalViewPr>
  <p:slideViewPr>
    <p:cSldViewPr>
      <p:cViewPr varScale="1">
        <p:scale>
          <a:sx n="39" d="100"/>
          <a:sy n="39" d="100"/>
        </p:scale>
        <p:origin x="2286" y="5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5AFE42-D06B-41E1-A306-E04CC80837F4}" type="doc">
      <dgm:prSet loTypeId="urn:microsoft.com/office/officeart/2005/8/layout/gear1" loCatId="process" qsTypeId="urn:microsoft.com/office/officeart/2005/8/quickstyle/3d5" qsCatId="3D" csTypeId="urn:microsoft.com/office/officeart/2005/8/colors/colorful3" csCatId="colorful" phldr="1"/>
      <dgm:spPr/>
    </dgm:pt>
    <dgm:pt modelId="{4EE53FA1-E874-4A25-980F-9476D7B2E816}">
      <dgm:prSet phldrT="[Text]" custT="1"/>
      <dgm:spPr/>
      <dgm:t>
        <a:bodyPr/>
        <a:lstStyle/>
        <a:p>
          <a:endParaRPr lang="en-US" sz="1200" b="1" dirty="0"/>
        </a:p>
      </dgm:t>
    </dgm:pt>
    <dgm:pt modelId="{5C6A1360-283F-4FBD-8F98-2C1313AF296B}" type="parTrans" cxnId="{75BC5649-16F6-4BF6-9F48-F8CBC571FA6D}">
      <dgm:prSet/>
      <dgm:spPr/>
      <dgm:t>
        <a:bodyPr/>
        <a:lstStyle/>
        <a:p>
          <a:endParaRPr lang="en-US" sz="2000"/>
        </a:p>
      </dgm:t>
    </dgm:pt>
    <dgm:pt modelId="{4EAD570B-7EDA-4339-A45A-4763347F2A5F}" type="sibTrans" cxnId="{75BC5649-16F6-4BF6-9F48-F8CBC571FA6D}">
      <dgm:prSet/>
      <dgm:spPr/>
      <dgm:t>
        <a:bodyPr/>
        <a:lstStyle/>
        <a:p>
          <a:endParaRPr lang="en-US" sz="2000"/>
        </a:p>
      </dgm:t>
    </dgm:pt>
    <dgm:pt modelId="{FE1B47CE-E9AB-455C-B7B3-CE60016A03E0}">
      <dgm:prSet phldrT="[Text]" custT="1"/>
      <dgm:spPr/>
      <dgm:t>
        <a:bodyPr/>
        <a:lstStyle/>
        <a:p>
          <a:r>
            <a:rPr lang="it-IT" sz="1200" b="1" dirty="0" smtClean="0"/>
            <a:t>Data are uploaded on a self service basis</a:t>
          </a:r>
          <a:endParaRPr lang="en-US" sz="1200" b="1" dirty="0"/>
        </a:p>
      </dgm:t>
    </dgm:pt>
    <dgm:pt modelId="{87386A37-E904-4876-B144-69A34F12DF99}" type="parTrans" cxnId="{5F932696-E932-468B-87AB-2DD0FA22AA1D}">
      <dgm:prSet/>
      <dgm:spPr/>
      <dgm:t>
        <a:bodyPr/>
        <a:lstStyle/>
        <a:p>
          <a:endParaRPr lang="en-US" sz="2000"/>
        </a:p>
      </dgm:t>
    </dgm:pt>
    <dgm:pt modelId="{1642DCC0-E324-47DD-8A10-67D9EE0A13FB}" type="sibTrans" cxnId="{5F932696-E932-468B-87AB-2DD0FA22AA1D}">
      <dgm:prSet/>
      <dgm:spPr/>
      <dgm:t>
        <a:bodyPr/>
        <a:lstStyle/>
        <a:p>
          <a:endParaRPr lang="en-US" sz="2000"/>
        </a:p>
      </dgm:t>
    </dgm:pt>
    <dgm:pt modelId="{51AE908E-864C-4F02-9FF4-97225EE72FD3}">
      <dgm:prSet phldrT="[Text]" custT="1"/>
      <dgm:spPr/>
      <dgm:t>
        <a:bodyPr/>
        <a:lstStyle/>
        <a:p>
          <a:endParaRPr lang="en-US" sz="1200" b="1" dirty="0"/>
        </a:p>
      </dgm:t>
    </dgm:pt>
    <dgm:pt modelId="{504FF15E-780E-4D73-93A0-B0D4C0BF1539}" type="parTrans" cxnId="{7CD58854-7E89-4771-B809-AAD3C54CF872}">
      <dgm:prSet/>
      <dgm:spPr/>
      <dgm:t>
        <a:bodyPr/>
        <a:lstStyle/>
        <a:p>
          <a:endParaRPr lang="en-US" sz="2000"/>
        </a:p>
      </dgm:t>
    </dgm:pt>
    <dgm:pt modelId="{43169896-2E3F-4573-A62E-29F413552C57}" type="sibTrans" cxnId="{7CD58854-7E89-4771-B809-AAD3C54CF872}">
      <dgm:prSet/>
      <dgm:spPr/>
      <dgm:t>
        <a:bodyPr/>
        <a:lstStyle/>
        <a:p>
          <a:endParaRPr lang="en-US" sz="2000"/>
        </a:p>
      </dgm:t>
    </dgm:pt>
    <dgm:pt modelId="{BC18B565-3F29-436F-99AB-A7837B1559CA}" type="pres">
      <dgm:prSet presAssocID="{B95AFE42-D06B-41E1-A306-E04CC80837F4}" presName="composite" presStyleCnt="0">
        <dgm:presLayoutVars>
          <dgm:chMax val="3"/>
          <dgm:animLvl val="lvl"/>
          <dgm:resizeHandles val="exact"/>
        </dgm:presLayoutVars>
      </dgm:prSet>
      <dgm:spPr/>
    </dgm:pt>
    <dgm:pt modelId="{DDD2D6E4-9DE0-4572-B95E-D89785CFC8CC}" type="pres">
      <dgm:prSet presAssocID="{4EE53FA1-E874-4A25-980F-9476D7B2E816}" presName="gear1" presStyleLbl="node1" presStyleIdx="0" presStyleCnt="3">
        <dgm:presLayoutVars>
          <dgm:chMax val="1"/>
          <dgm:bulletEnabled val="1"/>
        </dgm:presLayoutVars>
      </dgm:prSet>
      <dgm:spPr/>
      <dgm:t>
        <a:bodyPr/>
        <a:lstStyle/>
        <a:p>
          <a:endParaRPr lang="en-US"/>
        </a:p>
      </dgm:t>
    </dgm:pt>
    <dgm:pt modelId="{3F55C877-D5C1-4760-AA1E-EC593A956F9B}" type="pres">
      <dgm:prSet presAssocID="{4EE53FA1-E874-4A25-980F-9476D7B2E816}" presName="gear1srcNode" presStyleLbl="node1" presStyleIdx="0" presStyleCnt="3"/>
      <dgm:spPr/>
      <dgm:t>
        <a:bodyPr/>
        <a:lstStyle/>
        <a:p>
          <a:endParaRPr lang="en-US"/>
        </a:p>
      </dgm:t>
    </dgm:pt>
    <dgm:pt modelId="{4CCD0759-7F01-492B-AA19-8DCE4753231E}" type="pres">
      <dgm:prSet presAssocID="{4EE53FA1-E874-4A25-980F-9476D7B2E816}" presName="gear1dstNode" presStyleLbl="node1" presStyleIdx="0" presStyleCnt="3"/>
      <dgm:spPr/>
      <dgm:t>
        <a:bodyPr/>
        <a:lstStyle/>
        <a:p>
          <a:endParaRPr lang="en-US"/>
        </a:p>
      </dgm:t>
    </dgm:pt>
    <dgm:pt modelId="{E2AD351E-66B7-4A16-AB49-942AEF248642}" type="pres">
      <dgm:prSet presAssocID="{FE1B47CE-E9AB-455C-B7B3-CE60016A03E0}" presName="gear2" presStyleLbl="node1" presStyleIdx="1" presStyleCnt="3">
        <dgm:presLayoutVars>
          <dgm:chMax val="1"/>
          <dgm:bulletEnabled val="1"/>
        </dgm:presLayoutVars>
      </dgm:prSet>
      <dgm:spPr/>
      <dgm:t>
        <a:bodyPr/>
        <a:lstStyle/>
        <a:p>
          <a:endParaRPr lang="en-US"/>
        </a:p>
      </dgm:t>
    </dgm:pt>
    <dgm:pt modelId="{D04DB00D-5489-45AB-BF4A-AABD689517BA}" type="pres">
      <dgm:prSet presAssocID="{FE1B47CE-E9AB-455C-B7B3-CE60016A03E0}" presName="gear2srcNode" presStyleLbl="node1" presStyleIdx="1" presStyleCnt="3"/>
      <dgm:spPr/>
      <dgm:t>
        <a:bodyPr/>
        <a:lstStyle/>
        <a:p>
          <a:endParaRPr lang="en-US"/>
        </a:p>
      </dgm:t>
    </dgm:pt>
    <dgm:pt modelId="{143CDBF4-EC7C-4309-97F6-274B83D9F0C0}" type="pres">
      <dgm:prSet presAssocID="{FE1B47CE-E9AB-455C-B7B3-CE60016A03E0}" presName="gear2dstNode" presStyleLbl="node1" presStyleIdx="1" presStyleCnt="3"/>
      <dgm:spPr/>
      <dgm:t>
        <a:bodyPr/>
        <a:lstStyle/>
        <a:p>
          <a:endParaRPr lang="en-US"/>
        </a:p>
      </dgm:t>
    </dgm:pt>
    <dgm:pt modelId="{4718CB48-7610-40FB-812B-2F3DEB10A05F}" type="pres">
      <dgm:prSet presAssocID="{51AE908E-864C-4F02-9FF4-97225EE72FD3}" presName="gear3" presStyleLbl="node1" presStyleIdx="2" presStyleCnt="3"/>
      <dgm:spPr/>
      <dgm:t>
        <a:bodyPr/>
        <a:lstStyle/>
        <a:p>
          <a:endParaRPr lang="en-US"/>
        </a:p>
      </dgm:t>
    </dgm:pt>
    <dgm:pt modelId="{0BA4B0E6-9532-46E4-A0AB-FD9820054D29}" type="pres">
      <dgm:prSet presAssocID="{51AE908E-864C-4F02-9FF4-97225EE72FD3}" presName="gear3tx" presStyleLbl="node1" presStyleIdx="2" presStyleCnt="3">
        <dgm:presLayoutVars>
          <dgm:chMax val="1"/>
          <dgm:bulletEnabled val="1"/>
        </dgm:presLayoutVars>
      </dgm:prSet>
      <dgm:spPr/>
      <dgm:t>
        <a:bodyPr/>
        <a:lstStyle/>
        <a:p>
          <a:endParaRPr lang="en-US"/>
        </a:p>
      </dgm:t>
    </dgm:pt>
    <dgm:pt modelId="{33DD41EF-FFAD-4DB8-83D7-93703F0D7423}" type="pres">
      <dgm:prSet presAssocID="{51AE908E-864C-4F02-9FF4-97225EE72FD3}" presName="gear3srcNode" presStyleLbl="node1" presStyleIdx="2" presStyleCnt="3"/>
      <dgm:spPr/>
      <dgm:t>
        <a:bodyPr/>
        <a:lstStyle/>
        <a:p>
          <a:endParaRPr lang="en-US"/>
        </a:p>
      </dgm:t>
    </dgm:pt>
    <dgm:pt modelId="{5B9570B2-890D-48F2-8188-2BF8749BF48A}" type="pres">
      <dgm:prSet presAssocID="{51AE908E-864C-4F02-9FF4-97225EE72FD3}" presName="gear3dstNode" presStyleLbl="node1" presStyleIdx="2" presStyleCnt="3"/>
      <dgm:spPr/>
      <dgm:t>
        <a:bodyPr/>
        <a:lstStyle/>
        <a:p>
          <a:endParaRPr lang="en-US"/>
        </a:p>
      </dgm:t>
    </dgm:pt>
    <dgm:pt modelId="{8A3DF965-146E-42BD-ACFC-20B245D651E9}" type="pres">
      <dgm:prSet presAssocID="{4EAD570B-7EDA-4339-A45A-4763347F2A5F}" presName="connector1" presStyleLbl="sibTrans2D1" presStyleIdx="0" presStyleCnt="3"/>
      <dgm:spPr/>
      <dgm:t>
        <a:bodyPr/>
        <a:lstStyle/>
        <a:p>
          <a:endParaRPr lang="en-US"/>
        </a:p>
      </dgm:t>
    </dgm:pt>
    <dgm:pt modelId="{C75425ED-D5B4-404F-B696-40D83D7236A7}" type="pres">
      <dgm:prSet presAssocID="{1642DCC0-E324-47DD-8A10-67D9EE0A13FB}" presName="connector2" presStyleLbl="sibTrans2D1" presStyleIdx="1" presStyleCnt="3"/>
      <dgm:spPr/>
      <dgm:t>
        <a:bodyPr/>
        <a:lstStyle/>
        <a:p>
          <a:endParaRPr lang="en-US"/>
        </a:p>
      </dgm:t>
    </dgm:pt>
    <dgm:pt modelId="{16F909FE-85B4-4E88-B28E-569E37D93F97}" type="pres">
      <dgm:prSet presAssocID="{43169896-2E3F-4573-A62E-29F413552C57}" presName="connector3" presStyleLbl="sibTrans2D1" presStyleIdx="2" presStyleCnt="3"/>
      <dgm:spPr/>
      <dgm:t>
        <a:bodyPr/>
        <a:lstStyle/>
        <a:p>
          <a:endParaRPr lang="en-US"/>
        </a:p>
      </dgm:t>
    </dgm:pt>
  </dgm:ptLst>
  <dgm:cxnLst>
    <dgm:cxn modelId="{DBBD1359-72F3-44FE-82FF-EB17F7C35F72}" type="presOf" srcId="{51AE908E-864C-4F02-9FF4-97225EE72FD3}" destId="{0BA4B0E6-9532-46E4-A0AB-FD9820054D29}" srcOrd="1" destOrd="0" presId="urn:microsoft.com/office/officeart/2005/8/layout/gear1"/>
    <dgm:cxn modelId="{BC140DA8-E18A-426D-A18C-4D91F000A7AB}" type="presOf" srcId="{4EAD570B-7EDA-4339-A45A-4763347F2A5F}" destId="{8A3DF965-146E-42BD-ACFC-20B245D651E9}" srcOrd="0" destOrd="0" presId="urn:microsoft.com/office/officeart/2005/8/layout/gear1"/>
    <dgm:cxn modelId="{89CA203E-7E98-4E71-BD94-A98CCA09630A}" type="presOf" srcId="{51AE908E-864C-4F02-9FF4-97225EE72FD3}" destId="{5B9570B2-890D-48F2-8188-2BF8749BF48A}" srcOrd="3" destOrd="0" presId="urn:microsoft.com/office/officeart/2005/8/layout/gear1"/>
    <dgm:cxn modelId="{7CD58854-7E89-4771-B809-AAD3C54CF872}" srcId="{B95AFE42-D06B-41E1-A306-E04CC80837F4}" destId="{51AE908E-864C-4F02-9FF4-97225EE72FD3}" srcOrd="2" destOrd="0" parTransId="{504FF15E-780E-4D73-93A0-B0D4C0BF1539}" sibTransId="{43169896-2E3F-4573-A62E-29F413552C57}"/>
    <dgm:cxn modelId="{61B20200-F74C-4AF3-925C-F43F3F08FC03}" type="presOf" srcId="{1642DCC0-E324-47DD-8A10-67D9EE0A13FB}" destId="{C75425ED-D5B4-404F-B696-40D83D7236A7}" srcOrd="0" destOrd="0" presId="urn:microsoft.com/office/officeart/2005/8/layout/gear1"/>
    <dgm:cxn modelId="{75BC5649-16F6-4BF6-9F48-F8CBC571FA6D}" srcId="{B95AFE42-D06B-41E1-A306-E04CC80837F4}" destId="{4EE53FA1-E874-4A25-980F-9476D7B2E816}" srcOrd="0" destOrd="0" parTransId="{5C6A1360-283F-4FBD-8F98-2C1313AF296B}" sibTransId="{4EAD570B-7EDA-4339-A45A-4763347F2A5F}"/>
    <dgm:cxn modelId="{E6ED8A9D-E5ED-40D4-8DC1-E5FCEBF8D121}" type="presOf" srcId="{51AE908E-864C-4F02-9FF4-97225EE72FD3}" destId="{33DD41EF-FFAD-4DB8-83D7-93703F0D7423}" srcOrd="2" destOrd="0" presId="urn:microsoft.com/office/officeart/2005/8/layout/gear1"/>
    <dgm:cxn modelId="{B50B6BDE-272B-490F-AE01-40F08D0BE0D0}" type="presOf" srcId="{4EE53FA1-E874-4A25-980F-9476D7B2E816}" destId="{DDD2D6E4-9DE0-4572-B95E-D89785CFC8CC}" srcOrd="0" destOrd="0" presId="urn:microsoft.com/office/officeart/2005/8/layout/gear1"/>
    <dgm:cxn modelId="{57FB079F-DDED-4A2E-803D-E7B8332B84D5}" type="presOf" srcId="{51AE908E-864C-4F02-9FF4-97225EE72FD3}" destId="{4718CB48-7610-40FB-812B-2F3DEB10A05F}" srcOrd="0" destOrd="0" presId="urn:microsoft.com/office/officeart/2005/8/layout/gear1"/>
    <dgm:cxn modelId="{E8330AED-87DF-404E-9335-B219AC709AAE}" type="presOf" srcId="{FE1B47CE-E9AB-455C-B7B3-CE60016A03E0}" destId="{143CDBF4-EC7C-4309-97F6-274B83D9F0C0}" srcOrd="2" destOrd="0" presId="urn:microsoft.com/office/officeart/2005/8/layout/gear1"/>
    <dgm:cxn modelId="{735B21DC-D7AE-4AB9-9216-F79AFDC0D1BE}" type="presOf" srcId="{4EE53FA1-E874-4A25-980F-9476D7B2E816}" destId="{4CCD0759-7F01-492B-AA19-8DCE4753231E}" srcOrd="2" destOrd="0" presId="urn:microsoft.com/office/officeart/2005/8/layout/gear1"/>
    <dgm:cxn modelId="{779F7696-C279-44B0-A2AE-1C7AFB530B2A}" type="presOf" srcId="{FE1B47CE-E9AB-455C-B7B3-CE60016A03E0}" destId="{E2AD351E-66B7-4A16-AB49-942AEF248642}" srcOrd="0" destOrd="0" presId="urn:microsoft.com/office/officeart/2005/8/layout/gear1"/>
    <dgm:cxn modelId="{5F932696-E932-468B-87AB-2DD0FA22AA1D}" srcId="{B95AFE42-D06B-41E1-A306-E04CC80837F4}" destId="{FE1B47CE-E9AB-455C-B7B3-CE60016A03E0}" srcOrd="1" destOrd="0" parTransId="{87386A37-E904-4876-B144-69A34F12DF99}" sibTransId="{1642DCC0-E324-47DD-8A10-67D9EE0A13FB}"/>
    <dgm:cxn modelId="{1EC60302-DA36-4A2B-AB88-293C34F98DC4}" type="presOf" srcId="{43169896-2E3F-4573-A62E-29F413552C57}" destId="{16F909FE-85B4-4E88-B28E-569E37D93F97}" srcOrd="0" destOrd="0" presId="urn:microsoft.com/office/officeart/2005/8/layout/gear1"/>
    <dgm:cxn modelId="{B38B1D40-2752-453A-A779-6E14BF6D4048}" type="presOf" srcId="{B95AFE42-D06B-41E1-A306-E04CC80837F4}" destId="{BC18B565-3F29-436F-99AB-A7837B1559CA}" srcOrd="0" destOrd="0" presId="urn:microsoft.com/office/officeart/2005/8/layout/gear1"/>
    <dgm:cxn modelId="{21965704-6D8B-4143-B555-68157F44A6DD}" type="presOf" srcId="{FE1B47CE-E9AB-455C-B7B3-CE60016A03E0}" destId="{D04DB00D-5489-45AB-BF4A-AABD689517BA}" srcOrd="1" destOrd="0" presId="urn:microsoft.com/office/officeart/2005/8/layout/gear1"/>
    <dgm:cxn modelId="{EEFA4632-D125-41E6-B3AF-CBD867A23D38}" type="presOf" srcId="{4EE53FA1-E874-4A25-980F-9476D7B2E816}" destId="{3F55C877-D5C1-4760-AA1E-EC593A956F9B}" srcOrd="1" destOrd="0" presId="urn:microsoft.com/office/officeart/2005/8/layout/gear1"/>
    <dgm:cxn modelId="{8BF4EE55-9897-45EB-9DD5-B0B5145F6CBE}" type="presParOf" srcId="{BC18B565-3F29-436F-99AB-A7837B1559CA}" destId="{DDD2D6E4-9DE0-4572-B95E-D89785CFC8CC}" srcOrd="0" destOrd="0" presId="urn:microsoft.com/office/officeart/2005/8/layout/gear1"/>
    <dgm:cxn modelId="{587310F9-DD87-4007-AFC6-9392D7D1B3FF}" type="presParOf" srcId="{BC18B565-3F29-436F-99AB-A7837B1559CA}" destId="{3F55C877-D5C1-4760-AA1E-EC593A956F9B}" srcOrd="1" destOrd="0" presId="urn:microsoft.com/office/officeart/2005/8/layout/gear1"/>
    <dgm:cxn modelId="{DEBD6998-A83E-4C39-93CD-6224BA2C5D7A}" type="presParOf" srcId="{BC18B565-3F29-436F-99AB-A7837B1559CA}" destId="{4CCD0759-7F01-492B-AA19-8DCE4753231E}" srcOrd="2" destOrd="0" presId="urn:microsoft.com/office/officeart/2005/8/layout/gear1"/>
    <dgm:cxn modelId="{37567365-8A07-404B-B19D-8E29053D472F}" type="presParOf" srcId="{BC18B565-3F29-436F-99AB-A7837B1559CA}" destId="{E2AD351E-66B7-4A16-AB49-942AEF248642}" srcOrd="3" destOrd="0" presId="urn:microsoft.com/office/officeart/2005/8/layout/gear1"/>
    <dgm:cxn modelId="{4C9C6B73-8069-4610-8452-51471A81C962}" type="presParOf" srcId="{BC18B565-3F29-436F-99AB-A7837B1559CA}" destId="{D04DB00D-5489-45AB-BF4A-AABD689517BA}" srcOrd="4" destOrd="0" presId="urn:microsoft.com/office/officeart/2005/8/layout/gear1"/>
    <dgm:cxn modelId="{C0A0F599-04EA-4139-AC14-588CB905B800}" type="presParOf" srcId="{BC18B565-3F29-436F-99AB-A7837B1559CA}" destId="{143CDBF4-EC7C-4309-97F6-274B83D9F0C0}" srcOrd="5" destOrd="0" presId="urn:microsoft.com/office/officeart/2005/8/layout/gear1"/>
    <dgm:cxn modelId="{498EBE89-24E7-41BF-A7D4-E9AD0E99D5D3}" type="presParOf" srcId="{BC18B565-3F29-436F-99AB-A7837B1559CA}" destId="{4718CB48-7610-40FB-812B-2F3DEB10A05F}" srcOrd="6" destOrd="0" presId="urn:microsoft.com/office/officeart/2005/8/layout/gear1"/>
    <dgm:cxn modelId="{C610E894-FC5D-49AD-A8DD-22F129D1B50C}" type="presParOf" srcId="{BC18B565-3F29-436F-99AB-A7837B1559CA}" destId="{0BA4B0E6-9532-46E4-A0AB-FD9820054D29}" srcOrd="7" destOrd="0" presId="urn:microsoft.com/office/officeart/2005/8/layout/gear1"/>
    <dgm:cxn modelId="{DC9352A9-0DF8-4EA4-824D-36C013D56672}" type="presParOf" srcId="{BC18B565-3F29-436F-99AB-A7837B1559CA}" destId="{33DD41EF-FFAD-4DB8-83D7-93703F0D7423}" srcOrd="8" destOrd="0" presId="urn:microsoft.com/office/officeart/2005/8/layout/gear1"/>
    <dgm:cxn modelId="{2C48C731-A421-4D85-9661-DB930282774F}" type="presParOf" srcId="{BC18B565-3F29-436F-99AB-A7837B1559CA}" destId="{5B9570B2-890D-48F2-8188-2BF8749BF48A}" srcOrd="9" destOrd="0" presId="urn:microsoft.com/office/officeart/2005/8/layout/gear1"/>
    <dgm:cxn modelId="{148167D7-78FA-4300-9A83-382E3F15FEE5}" type="presParOf" srcId="{BC18B565-3F29-436F-99AB-A7837B1559CA}" destId="{8A3DF965-146E-42BD-ACFC-20B245D651E9}" srcOrd="10" destOrd="0" presId="urn:microsoft.com/office/officeart/2005/8/layout/gear1"/>
    <dgm:cxn modelId="{90E22ADE-ECB2-44E0-9A58-C25FE0E5EC51}" type="presParOf" srcId="{BC18B565-3F29-436F-99AB-A7837B1559CA}" destId="{C75425ED-D5B4-404F-B696-40D83D7236A7}" srcOrd="11" destOrd="0" presId="urn:microsoft.com/office/officeart/2005/8/layout/gear1"/>
    <dgm:cxn modelId="{D7C2CD78-A427-4548-8F1B-637BB25C79E3}" type="presParOf" srcId="{BC18B565-3F29-436F-99AB-A7837B1559CA}" destId="{16F909FE-85B4-4E88-B28E-569E37D93F97}" srcOrd="12" destOrd="0" presId="urn:microsoft.com/office/officeart/2005/8/layout/gear1"/>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95AFE42-D06B-41E1-A306-E04CC80837F4}" type="doc">
      <dgm:prSet loTypeId="urn:microsoft.com/office/officeart/2005/8/layout/gear1" loCatId="process" qsTypeId="urn:microsoft.com/office/officeart/2005/8/quickstyle/3d5" qsCatId="3D" csTypeId="urn:microsoft.com/office/officeart/2005/8/colors/colorful3" csCatId="colorful" phldr="1"/>
      <dgm:spPr/>
    </dgm:pt>
    <dgm:pt modelId="{4EE53FA1-E874-4A25-980F-9476D7B2E816}">
      <dgm:prSet phldrT="[Text]" custT="1"/>
      <dgm:spPr/>
      <dgm:t>
        <a:bodyPr/>
        <a:lstStyle/>
        <a:p>
          <a:endParaRPr lang="en-US" sz="1200" b="1" dirty="0"/>
        </a:p>
      </dgm:t>
    </dgm:pt>
    <dgm:pt modelId="{5C6A1360-283F-4FBD-8F98-2C1313AF296B}" type="parTrans" cxnId="{75BC5649-16F6-4BF6-9F48-F8CBC571FA6D}">
      <dgm:prSet/>
      <dgm:spPr/>
      <dgm:t>
        <a:bodyPr/>
        <a:lstStyle/>
        <a:p>
          <a:endParaRPr lang="en-US" sz="2000"/>
        </a:p>
      </dgm:t>
    </dgm:pt>
    <dgm:pt modelId="{4EAD570B-7EDA-4339-A45A-4763347F2A5F}" type="sibTrans" cxnId="{75BC5649-16F6-4BF6-9F48-F8CBC571FA6D}">
      <dgm:prSet/>
      <dgm:spPr/>
      <dgm:t>
        <a:bodyPr/>
        <a:lstStyle/>
        <a:p>
          <a:endParaRPr lang="en-US" sz="2000"/>
        </a:p>
      </dgm:t>
    </dgm:pt>
    <dgm:pt modelId="{FE1B47CE-E9AB-455C-B7B3-CE60016A03E0}">
      <dgm:prSet phldrT="[Text]" custT="1"/>
      <dgm:spPr/>
      <dgm:t>
        <a:bodyPr/>
        <a:lstStyle/>
        <a:p>
          <a:r>
            <a:rPr lang="it-IT" sz="1200" b="1" dirty="0" smtClean="0"/>
            <a:t>Data are uploaded on a self service basis</a:t>
          </a:r>
          <a:endParaRPr lang="en-US" sz="1200" b="1" dirty="0"/>
        </a:p>
      </dgm:t>
    </dgm:pt>
    <dgm:pt modelId="{87386A37-E904-4876-B144-69A34F12DF99}" type="parTrans" cxnId="{5F932696-E932-468B-87AB-2DD0FA22AA1D}">
      <dgm:prSet/>
      <dgm:spPr/>
      <dgm:t>
        <a:bodyPr/>
        <a:lstStyle/>
        <a:p>
          <a:endParaRPr lang="en-US" sz="2000"/>
        </a:p>
      </dgm:t>
    </dgm:pt>
    <dgm:pt modelId="{1642DCC0-E324-47DD-8A10-67D9EE0A13FB}" type="sibTrans" cxnId="{5F932696-E932-468B-87AB-2DD0FA22AA1D}">
      <dgm:prSet/>
      <dgm:spPr/>
      <dgm:t>
        <a:bodyPr/>
        <a:lstStyle/>
        <a:p>
          <a:endParaRPr lang="en-US" sz="2000"/>
        </a:p>
      </dgm:t>
    </dgm:pt>
    <dgm:pt modelId="{51AE908E-864C-4F02-9FF4-97225EE72FD3}">
      <dgm:prSet phldrT="[Text]" custT="1"/>
      <dgm:spPr/>
      <dgm:t>
        <a:bodyPr/>
        <a:lstStyle/>
        <a:p>
          <a:r>
            <a:rPr lang="it-IT" sz="1200" b="1" dirty="0" smtClean="0"/>
            <a:t>Data are stored in Windows Azure</a:t>
          </a:r>
          <a:endParaRPr lang="en-US" sz="1200" b="1" dirty="0"/>
        </a:p>
      </dgm:t>
    </dgm:pt>
    <dgm:pt modelId="{504FF15E-780E-4D73-93A0-B0D4C0BF1539}" type="parTrans" cxnId="{7CD58854-7E89-4771-B809-AAD3C54CF872}">
      <dgm:prSet/>
      <dgm:spPr/>
      <dgm:t>
        <a:bodyPr/>
        <a:lstStyle/>
        <a:p>
          <a:endParaRPr lang="en-US" sz="2000"/>
        </a:p>
      </dgm:t>
    </dgm:pt>
    <dgm:pt modelId="{43169896-2E3F-4573-A62E-29F413552C57}" type="sibTrans" cxnId="{7CD58854-7E89-4771-B809-AAD3C54CF872}">
      <dgm:prSet/>
      <dgm:spPr/>
      <dgm:t>
        <a:bodyPr/>
        <a:lstStyle/>
        <a:p>
          <a:endParaRPr lang="en-US" sz="2000"/>
        </a:p>
      </dgm:t>
    </dgm:pt>
    <dgm:pt modelId="{BC18B565-3F29-436F-99AB-A7837B1559CA}" type="pres">
      <dgm:prSet presAssocID="{B95AFE42-D06B-41E1-A306-E04CC80837F4}" presName="composite" presStyleCnt="0">
        <dgm:presLayoutVars>
          <dgm:chMax val="3"/>
          <dgm:animLvl val="lvl"/>
          <dgm:resizeHandles val="exact"/>
        </dgm:presLayoutVars>
      </dgm:prSet>
      <dgm:spPr/>
    </dgm:pt>
    <dgm:pt modelId="{DDD2D6E4-9DE0-4572-B95E-D89785CFC8CC}" type="pres">
      <dgm:prSet presAssocID="{4EE53FA1-E874-4A25-980F-9476D7B2E816}" presName="gear1" presStyleLbl="node1" presStyleIdx="0" presStyleCnt="3">
        <dgm:presLayoutVars>
          <dgm:chMax val="1"/>
          <dgm:bulletEnabled val="1"/>
        </dgm:presLayoutVars>
      </dgm:prSet>
      <dgm:spPr/>
      <dgm:t>
        <a:bodyPr/>
        <a:lstStyle/>
        <a:p>
          <a:endParaRPr lang="en-US"/>
        </a:p>
      </dgm:t>
    </dgm:pt>
    <dgm:pt modelId="{3F55C877-D5C1-4760-AA1E-EC593A956F9B}" type="pres">
      <dgm:prSet presAssocID="{4EE53FA1-E874-4A25-980F-9476D7B2E816}" presName="gear1srcNode" presStyleLbl="node1" presStyleIdx="0" presStyleCnt="3"/>
      <dgm:spPr/>
      <dgm:t>
        <a:bodyPr/>
        <a:lstStyle/>
        <a:p>
          <a:endParaRPr lang="en-US"/>
        </a:p>
      </dgm:t>
    </dgm:pt>
    <dgm:pt modelId="{4CCD0759-7F01-492B-AA19-8DCE4753231E}" type="pres">
      <dgm:prSet presAssocID="{4EE53FA1-E874-4A25-980F-9476D7B2E816}" presName="gear1dstNode" presStyleLbl="node1" presStyleIdx="0" presStyleCnt="3"/>
      <dgm:spPr/>
      <dgm:t>
        <a:bodyPr/>
        <a:lstStyle/>
        <a:p>
          <a:endParaRPr lang="en-US"/>
        </a:p>
      </dgm:t>
    </dgm:pt>
    <dgm:pt modelId="{E2AD351E-66B7-4A16-AB49-942AEF248642}" type="pres">
      <dgm:prSet presAssocID="{FE1B47CE-E9AB-455C-B7B3-CE60016A03E0}" presName="gear2" presStyleLbl="node1" presStyleIdx="1" presStyleCnt="3">
        <dgm:presLayoutVars>
          <dgm:chMax val="1"/>
          <dgm:bulletEnabled val="1"/>
        </dgm:presLayoutVars>
      </dgm:prSet>
      <dgm:spPr/>
      <dgm:t>
        <a:bodyPr/>
        <a:lstStyle/>
        <a:p>
          <a:endParaRPr lang="en-US"/>
        </a:p>
      </dgm:t>
    </dgm:pt>
    <dgm:pt modelId="{D04DB00D-5489-45AB-BF4A-AABD689517BA}" type="pres">
      <dgm:prSet presAssocID="{FE1B47CE-E9AB-455C-B7B3-CE60016A03E0}" presName="gear2srcNode" presStyleLbl="node1" presStyleIdx="1" presStyleCnt="3"/>
      <dgm:spPr/>
      <dgm:t>
        <a:bodyPr/>
        <a:lstStyle/>
        <a:p>
          <a:endParaRPr lang="en-US"/>
        </a:p>
      </dgm:t>
    </dgm:pt>
    <dgm:pt modelId="{143CDBF4-EC7C-4309-97F6-274B83D9F0C0}" type="pres">
      <dgm:prSet presAssocID="{FE1B47CE-E9AB-455C-B7B3-CE60016A03E0}" presName="gear2dstNode" presStyleLbl="node1" presStyleIdx="1" presStyleCnt="3"/>
      <dgm:spPr/>
      <dgm:t>
        <a:bodyPr/>
        <a:lstStyle/>
        <a:p>
          <a:endParaRPr lang="en-US"/>
        </a:p>
      </dgm:t>
    </dgm:pt>
    <dgm:pt modelId="{4718CB48-7610-40FB-812B-2F3DEB10A05F}" type="pres">
      <dgm:prSet presAssocID="{51AE908E-864C-4F02-9FF4-97225EE72FD3}" presName="gear3" presStyleLbl="node1" presStyleIdx="2" presStyleCnt="3"/>
      <dgm:spPr/>
      <dgm:t>
        <a:bodyPr/>
        <a:lstStyle/>
        <a:p>
          <a:endParaRPr lang="en-US"/>
        </a:p>
      </dgm:t>
    </dgm:pt>
    <dgm:pt modelId="{0BA4B0E6-9532-46E4-A0AB-FD9820054D29}" type="pres">
      <dgm:prSet presAssocID="{51AE908E-864C-4F02-9FF4-97225EE72FD3}" presName="gear3tx" presStyleLbl="node1" presStyleIdx="2" presStyleCnt="3">
        <dgm:presLayoutVars>
          <dgm:chMax val="1"/>
          <dgm:bulletEnabled val="1"/>
        </dgm:presLayoutVars>
      </dgm:prSet>
      <dgm:spPr/>
      <dgm:t>
        <a:bodyPr/>
        <a:lstStyle/>
        <a:p>
          <a:endParaRPr lang="en-US"/>
        </a:p>
      </dgm:t>
    </dgm:pt>
    <dgm:pt modelId="{33DD41EF-FFAD-4DB8-83D7-93703F0D7423}" type="pres">
      <dgm:prSet presAssocID="{51AE908E-864C-4F02-9FF4-97225EE72FD3}" presName="gear3srcNode" presStyleLbl="node1" presStyleIdx="2" presStyleCnt="3"/>
      <dgm:spPr/>
      <dgm:t>
        <a:bodyPr/>
        <a:lstStyle/>
        <a:p>
          <a:endParaRPr lang="en-US"/>
        </a:p>
      </dgm:t>
    </dgm:pt>
    <dgm:pt modelId="{5B9570B2-890D-48F2-8188-2BF8749BF48A}" type="pres">
      <dgm:prSet presAssocID="{51AE908E-864C-4F02-9FF4-97225EE72FD3}" presName="gear3dstNode" presStyleLbl="node1" presStyleIdx="2" presStyleCnt="3"/>
      <dgm:spPr/>
      <dgm:t>
        <a:bodyPr/>
        <a:lstStyle/>
        <a:p>
          <a:endParaRPr lang="en-US"/>
        </a:p>
      </dgm:t>
    </dgm:pt>
    <dgm:pt modelId="{8A3DF965-146E-42BD-ACFC-20B245D651E9}" type="pres">
      <dgm:prSet presAssocID="{4EAD570B-7EDA-4339-A45A-4763347F2A5F}" presName="connector1" presStyleLbl="sibTrans2D1" presStyleIdx="0" presStyleCnt="3"/>
      <dgm:spPr/>
      <dgm:t>
        <a:bodyPr/>
        <a:lstStyle/>
        <a:p>
          <a:endParaRPr lang="en-US"/>
        </a:p>
      </dgm:t>
    </dgm:pt>
    <dgm:pt modelId="{C75425ED-D5B4-404F-B696-40D83D7236A7}" type="pres">
      <dgm:prSet presAssocID="{1642DCC0-E324-47DD-8A10-67D9EE0A13FB}" presName="connector2" presStyleLbl="sibTrans2D1" presStyleIdx="1" presStyleCnt="3"/>
      <dgm:spPr/>
      <dgm:t>
        <a:bodyPr/>
        <a:lstStyle/>
        <a:p>
          <a:endParaRPr lang="en-US"/>
        </a:p>
      </dgm:t>
    </dgm:pt>
    <dgm:pt modelId="{16F909FE-85B4-4E88-B28E-569E37D93F97}" type="pres">
      <dgm:prSet presAssocID="{43169896-2E3F-4573-A62E-29F413552C57}" presName="connector3" presStyleLbl="sibTrans2D1" presStyleIdx="2" presStyleCnt="3"/>
      <dgm:spPr/>
      <dgm:t>
        <a:bodyPr/>
        <a:lstStyle/>
        <a:p>
          <a:endParaRPr lang="en-US"/>
        </a:p>
      </dgm:t>
    </dgm:pt>
  </dgm:ptLst>
  <dgm:cxnLst>
    <dgm:cxn modelId="{3E503A14-87BF-41A3-987F-B3DC4FBCBF9C}" type="presOf" srcId="{4EE53FA1-E874-4A25-980F-9476D7B2E816}" destId="{3F55C877-D5C1-4760-AA1E-EC593A956F9B}" srcOrd="1" destOrd="0" presId="urn:microsoft.com/office/officeart/2005/8/layout/gear1"/>
    <dgm:cxn modelId="{C29BE7FC-BAB8-4BE3-A6CC-7F90427AAFA0}" type="presOf" srcId="{51AE908E-864C-4F02-9FF4-97225EE72FD3}" destId="{5B9570B2-890D-48F2-8188-2BF8749BF48A}" srcOrd="3" destOrd="0" presId="urn:microsoft.com/office/officeart/2005/8/layout/gear1"/>
    <dgm:cxn modelId="{927C232B-2BDA-4598-87E7-B0F7AAB79670}" type="presOf" srcId="{FE1B47CE-E9AB-455C-B7B3-CE60016A03E0}" destId="{E2AD351E-66B7-4A16-AB49-942AEF248642}" srcOrd="0" destOrd="0" presId="urn:microsoft.com/office/officeart/2005/8/layout/gear1"/>
    <dgm:cxn modelId="{BE9D4E2F-55BF-4338-B45C-4232242F8748}" type="presOf" srcId="{4EE53FA1-E874-4A25-980F-9476D7B2E816}" destId="{4CCD0759-7F01-492B-AA19-8DCE4753231E}" srcOrd="2" destOrd="0" presId="urn:microsoft.com/office/officeart/2005/8/layout/gear1"/>
    <dgm:cxn modelId="{AB55AA10-9A78-43E3-B3C0-0C3549092212}" type="presOf" srcId="{51AE908E-864C-4F02-9FF4-97225EE72FD3}" destId="{4718CB48-7610-40FB-812B-2F3DEB10A05F}" srcOrd="0" destOrd="0" presId="urn:microsoft.com/office/officeart/2005/8/layout/gear1"/>
    <dgm:cxn modelId="{B1EE9658-7AC3-4C28-A485-57CD2B00F0D0}" type="presOf" srcId="{4EAD570B-7EDA-4339-A45A-4763347F2A5F}" destId="{8A3DF965-146E-42BD-ACFC-20B245D651E9}" srcOrd="0" destOrd="0" presId="urn:microsoft.com/office/officeart/2005/8/layout/gear1"/>
    <dgm:cxn modelId="{5F932696-E932-468B-87AB-2DD0FA22AA1D}" srcId="{B95AFE42-D06B-41E1-A306-E04CC80837F4}" destId="{FE1B47CE-E9AB-455C-B7B3-CE60016A03E0}" srcOrd="1" destOrd="0" parTransId="{87386A37-E904-4876-B144-69A34F12DF99}" sibTransId="{1642DCC0-E324-47DD-8A10-67D9EE0A13FB}"/>
    <dgm:cxn modelId="{7A93B90D-7183-4113-9E8F-FB36731D0278}" type="presOf" srcId="{1642DCC0-E324-47DD-8A10-67D9EE0A13FB}" destId="{C75425ED-D5B4-404F-B696-40D83D7236A7}" srcOrd="0" destOrd="0" presId="urn:microsoft.com/office/officeart/2005/8/layout/gear1"/>
    <dgm:cxn modelId="{0361552E-84C0-4273-B35E-FFC4455A674E}" type="presOf" srcId="{43169896-2E3F-4573-A62E-29F413552C57}" destId="{16F909FE-85B4-4E88-B28E-569E37D93F97}" srcOrd="0" destOrd="0" presId="urn:microsoft.com/office/officeart/2005/8/layout/gear1"/>
    <dgm:cxn modelId="{DDE52762-3A28-477D-B3E7-228C212C75A6}" type="presOf" srcId="{FE1B47CE-E9AB-455C-B7B3-CE60016A03E0}" destId="{143CDBF4-EC7C-4309-97F6-274B83D9F0C0}" srcOrd="2" destOrd="0" presId="urn:microsoft.com/office/officeart/2005/8/layout/gear1"/>
    <dgm:cxn modelId="{7CD58854-7E89-4771-B809-AAD3C54CF872}" srcId="{B95AFE42-D06B-41E1-A306-E04CC80837F4}" destId="{51AE908E-864C-4F02-9FF4-97225EE72FD3}" srcOrd="2" destOrd="0" parTransId="{504FF15E-780E-4D73-93A0-B0D4C0BF1539}" sibTransId="{43169896-2E3F-4573-A62E-29F413552C57}"/>
    <dgm:cxn modelId="{F2D6B384-2628-49CD-A936-AA279A0D8D40}" type="presOf" srcId="{B95AFE42-D06B-41E1-A306-E04CC80837F4}" destId="{BC18B565-3F29-436F-99AB-A7837B1559CA}" srcOrd="0" destOrd="0" presId="urn:microsoft.com/office/officeart/2005/8/layout/gear1"/>
    <dgm:cxn modelId="{88EED662-B83E-4B32-B175-4072B497D692}" type="presOf" srcId="{4EE53FA1-E874-4A25-980F-9476D7B2E816}" destId="{DDD2D6E4-9DE0-4572-B95E-D89785CFC8CC}" srcOrd="0" destOrd="0" presId="urn:microsoft.com/office/officeart/2005/8/layout/gear1"/>
    <dgm:cxn modelId="{895F7381-D57B-41FC-B2E8-03E39E14966D}" type="presOf" srcId="{FE1B47CE-E9AB-455C-B7B3-CE60016A03E0}" destId="{D04DB00D-5489-45AB-BF4A-AABD689517BA}" srcOrd="1" destOrd="0" presId="urn:microsoft.com/office/officeart/2005/8/layout/gear1"/>
    <dgm:cxn modelId="{75BC5649-16F6-4BF6-9F48-F8CBC571FA6D}" srcId="{B95AFE42-D06B-41E1-A306-E04CC80837F4}" destId="{4EE53FA1-E874-4A25-980F-9476D7B2E816}" srcOrd="0" destOrd="0" parTransId="{5C6A1360-283F-4FBD-8F98-2C1313AF296B}" sibTransId="{4EAD570B-7EDA-4339-A45A-4763347F2A5F}"/>
    <dgm:cxn modelId="{8335EDD2-63D8-4FC3-9DF8-851204DD2365}" type="presOf" srcId="{51AE908E-864C-4F02-9FF4-97225EE72FD3}" destId="{0BA4B0E6-9532-46E4-A0AB-FD9820054D29}" srcOrd="1" destOrd="0" presId="urn:microsoft.com/office/officeart/2005/8/layout/gear1"/>
    <dgm:cxn modelId="{EA7FADFB-D35F-46EB-8591-4FF62C075A91}" type="presOf" srcId="{51AE908E-864C-4F02-9FF4-97225EE72FD3}" destId="{33DD41EF-FFAD-4DB8-83D7-93703F0D7423}" srcOrd="2" destOrd="0" presId="urn:microsoft.com/office/officeart/2005/8/layout/gear1"/>
    <dgm:cxn modelId="{E8B4FBBC-CCC4-4DC3-BE39-DFC4430B3A57}" type="presParOf" srcId="{BC18B565-3F29-436F-99AB-A7837B1559CA}" destId="{DDD2D6E4-9DE0-4572-B95E-D89785CFC8CC}" srcOrd="0" destOrd="0" presId="urn:microsoft.com/office/officeart/2005/8/layout/gear1"/>
    <dgm:cxn modelId="{C464D0D3-2192-403F-97D9-F83A079DF026}" type="presParOf" srcId="{BC18B565-3F29-436F-99AB-A7837B1559CA}" destId="{3F55C877-D5C1-4760-AA1E-EC593A956F9B}" srcOrd="1" destOrd="0" presId="urn:microsoft.com/office/officeart/2005/8/layout/gear1"/>
    <dgm:cxn modelId="{43FCC1AA-A084-4D1C-B4C0-07F7D27FFB5D}" type="presParOf" srcId="{BC18B565-3F29-436F-99AB-A7837B1559CA}" destId="{4CCD0759-7F01-492B-AA19-8DCE4753231E}" srcOrd="2" destOrd="0" presId="urn:microsoft.com/office/officeart/2005/8/layout/gear1"/>
    <dgm:cxn modelId="{77A51DC0-7270-4938-B9EF-234D3473E84C}" type="presParOf" srcId="{BC18B565-3F29-436F-99AB-A7837B1559CA}" destId="{E2AD351E-66B7-4A16-AB49-942AEF248642}" srcOrd="3" destOrd="0" presId="urn:microsoft.com/office/officeart/2005/8/layout/gear1"/>
    <dgm:cxn modelId="{9E243BE3-3C44-40E0-AA94-F01C4AF621BF}" type="presParOf" srcId="{BC18B565-3F29-436F-99AB-A7837B1559CA}" destId="{D04DB00D-5489-45AB-BF4A-AABD689517BA}" srcOrd="4" destOrd="0" presId="urn:microsoft.com/office/officeart/2005/8/layout/gear1"/>
    <dgm:cxn modelId="{B1C1DC1D-7EE4-4A38-865F-763D46A81100}" type="presParOf" srcId="{BC18B565-3F29-436F-99AB-A7837B1559CA}" destId="{143CDBF4-EC7C-4309-97F6-274B83D9F0C0}" srcOrd="5" destOrd="0" presId="urn:microsoft.com/office/officeart/2005/8/layout/gear1"/>
    <dgm:cxn modelId="{89D51801-AB44-4864-A40B-70E3BB81B8D1}" type="presParOf" srcId="{BC18B565-3F29-436F-99AB-A7837B1559CA}" destId="{4718CB48-7610-40FB-812B-2F3DEB10A05F}" srcOrd="6" destOrd="0" presId="urn:microsoft.com/office/officeart/2005/8/layout/gear1"/>
    <dgm:cxn modelId="{AE96785D-D4F9-42C2-BD36-8CED1DB1FDAB}" type="presParOf" srcId="{BC18B565-3F29-436F-99AB-A7837B1559CA}" destId="{0BA4B0E6-9532-46E4-A0AB-FD9820054D29}" srcOrd="7" destOrd="0" presId="urn:microsoft.com/office/officeart/2005/8/layout/gear1"/>
    <dgm:cxn modelId="{8C4AC3F8-2698-483C-A23C-D951B709B7A3}" type="presParOf" srcId="{BC18B565-3F29-436F-99AB-A7837B1559CA}" destId="{33DD41EF-FFAD-4DB8-83D7-93703F0D7423}" srcOrd="8" destOrd="0" presId="urn:microsoft.com/office/officeart/2005/8/layout/gear1"/>
    <dgm:cxn modelId="{7B24AE29-5504-47A4-A909-6457D7979272}" type="presParOf" srcId="{BC18B565-3F29-436F-99AB-A7837B1559CA}" destId="{5B9570B2-890D-48F2-8188-2BF8749BF48A}" srcOrd="9" destOrd="0" presId="urn:microsoft.com/office/officeart/2005/8/layout/gear1"/>
    <dgm:cxn modelId="{69B3A4C3-8063-4743-9C2C-C37FC3248081}" type="presParOf" srcId="{BC18B565-3F29-436F-99AB-A7837B1559CA}" destId="{8A3DF965-146E-42BD-ACFC-20B245D651E9}" srcOrd="10" destOrd="0" presId="urn:microsoft.com/office/officeart/2005/8/layout/gear1"/>
    <dgm:cxn modelId="{6E1AF21B-B064-4B9C-B520-515727D4C2DD}" type="presParOf" srcId="{BC18B565-3F29-436F-99AB-A7837B1559CA}" destId="{C75425ED-D5B4-404F-B696-40D83D7236A7}" srcOrd="11" destOrd="0" presId="urn:microsoft.com/office/officeart/2005/8/layout/gear1"/>
    <dgm:cxn modelId="{AFE8C907-9B10-4B86-8BF3-A1276C946871}" type="presParOf" srcId="{BC18B565-3F29-436F-99AB-A7837B1559CA}" destId="{16F909FE-85B4-4E88-B28E-569E37D93F97}" srcOrd="12" destOrd="0" presId="urn:microsoft.com/office/officeart/2005/8/layout/gear1"/>
  </dgm:cxnLst>
  <dgm:bg/>
  <dgm:whole/>
  <dgm:extLst>
    <a:ext uri="http://schemas.microsoft.com/office/drawing/2008/diagram">
      <dsp:dataModelExt xmlns:dsp="http://schemas.microsoft.com/office/drawing/2008/diagram" relId="rId1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B95AFE42-D06B-41E1-A306-E04CC80837F4}" type="doc">
      <dgm:prSet loTypeId="urn:microsoft.com/office/officeart/2005/8/layout/gear1" loCatId="process" qsTypeId="urn:microsoft.com/office/officeart/2005/8/quickstyle/3d5" qsCatId="3D" csTypeId="urn:microsoft.com/office/officeart/2005/8/colors/colorful3" csCatId="colorful" phldr="1"/>
      <dgm:spPr/>
    </dgm:pt>
    <dgm:pt modelId="{4EE53FA1-E874-4A25-980F-9476D7B2E816}">
      <dgm:prSet phldrT="[Text]" custT="1"/>
      <dgm:spPr/>
      <dgm:t>
        <a:bodyPr/>
        <a:lstStyle/>
        <a:p>
          <a:r>
            <a:rPr lang="it-IT" sz="1200" b="1" dirty="0" smtClean="0"/>
            <a:t>ISV’s and third parties can access the data and include them in their applications  to offer innovative service to Citizens</a:t>
          </a:r>
          <a:endParaRPr lang="en-US" sz="1200" b="1" dirty="0"/>
        </a:p>
      </dgm:t>
    </dgm:pt>
    <dgm:pt modelId="{5C6A1360-283F-4FBD-8F98-2C1313AF296B}" type="parTrans" cxnId="{75BC5649-16F6-4BF6-9F48-F8CBC571FA6D}">
      <dgm:prSet/>
      <dgm:spPr/>
      <dgm:t>
        <a:bodyPr/>
        <a:lstStyle/>
        <a:p>
          <a:endParaRPr lang="en-US" sz="2000"/>
        </a:p>
      </dgm:t>
    </dgm:pt>
    <dgm:pt modelId="{4EAD570B-7EDA-4339-A45A-4763347F2A5F}" type="sibTrans" cxnId="{75BC5649-16F6-4BF6-9F48-F8CBC571FA6D}">
      <dgm:prSet/>
      <dgm:spPr/>
      <dgm:t>
        <a:bodyPr/>
        <a:lstStyle/>
        <a:p>
          <a:endParaRPr lang="en-US" sz="2000"/>
        </a:p>
      </dgm:t>
    </dgm:pt>
    <dgm:pt modelId="{FE1B47CE-E9AB-455C-B7B3-CE60016A03E0}">
      <dgm:prSet phldrT="[Text]" custT="1"/>
      <dgm:spPr/>
      <dgm:t>
        <a:bodyPr/>
        <a:lstStyle/>
        <a:p>
          <a:r>
            <a:rPr lang="it-IT" sz="1200" b="1" dirty="0" smtClean="0"/>
            <a:t>Data are uploaded on a self service basis</a:t>
          </a:r>
          <a:endParaRPr lang="en-US" sz="1200" b="1" dirty="0"/>
        </a:p>
      </dgm:t>
    </dgm:pt>
    <dgm:pt modelId="{87386A37-E904-4876-B144-69A34F12DF99}" type="parTrans" cxnId="{5F932696-E932-468B-87AB-2DD0FA22AA1D}">
      <dgm:prSet/>
      <dgm:spPr/>
      <dgm:t>
        <a:bodyPr/>
        <a:lstStyle/>
        <a:p>
          <a:endParaRPr lang="en-US" sz="2000"/>
        </a:p>
      </dgm:t>
    </dgm:pt>
    <dgm:pt modelId="{1642DCC0-E324-47DD-8A10-67D9EE0A13FB}" type="sibTrans" cxnId="{5F932696-E932-468B-87AB-2DD0FA22AA1D}">
      <dgm:prSet/>
      <dgm:spPr/>
      <dgm:t>
        <a:bodyPr/>
        <a:lstStyle/>
        <a:p>
          <a:endParaRPr lang="en-US" sz="2000"/>
        </a:p>
      </dgm:t>
    </dgm:pt>
    <dgm:pt modelId="{51AE908E-864C-4F02-9FF4-97225EE72FD3}">
      <dgm:prSet phldrT="[Text]" custT="1"/>
      <dgm:spPr/>
      <dgm:t>
        <a:bodyPr/>
        <a:lstStyle/>
        <a:p>
          <a:r>
            <a:rPr lang="it-IT" sz="1200" b="1" dirty="0" smtClean="0"/>
            <a:t>Data are stored in Windows Azure</a:t>
          </a:r>
          <a:endParaRPr lang="en-US" sz="1200" b="1" dirty="0"/>
        </a:p>
      </dgm:t>
    </dgm:pt>
    <dgm:pt modelId="{504FF15E-780E-4D73-93A0-B0D4C0BF1539}" type="parTrans" cxnId="{7CD58854-7E89-4771-B809-AAD3C54CF872}">
      <dgm:prSet/>
      <dgm:spPr/>
      <dgm:t>
        <a:bodyPr/>
        <a:lstStyle/>
        <a:p>
          <a:endParaRPr lang="en-US" sz="2000"/>
        </a:p>
      </dgm:t>
    </dgm:pt>
    <dgm:pt modelId="{43169896-2E3F-4573-A62E-29F413552C57}" type="sibTrans" cxnId="{7CD58854-7E89-4771-B809-AAD3C54CF872}">
      <dgm:prSet/>
      <dgm:spPr/>
      <dgm:t>
        <a:bodyPr/>
        <a:lstStyle/>
        <a:p>
          <a:endParaRPr lang="en-US" sz="2000"/>
        </a:p>
      </dgm:t>
    </dgm:pt>
    <dgm:pt modelId="{BC18B565-3F29-436F-99AB-A7837B1559CA}" type="pres">
      <dgm:prSet presAssocID="{B95AFE42-D06B-41E1-A306-E04CC80837F4}" presName="composite" presStyleCnt="0">
        <dgm:presLayoutVars>
          <dgm:chMax val="3"/>
          <dgm:animLvl val="lvl"/>
          <dgm:resizeHandles val="exact"/>
        </dgm:presLayoutVars>
      </dgm:prSet>
      <dgm:spPr/>
    </dgm:pt>
    <dgm:pt modelId="{DDD2D6E4-9DE0-4572-B95E-D89785CFC8CC}" type="pres">
      <dgm:prSet presAssocID="{4EE53FA1-E874-4A25-980F-9476D7B2E816}" presName="gear1" presStyleLbl="node1" presStyleIdx="0" presStyleCnt="3">
        <dgm:presLayoutVars>
          <dgm:chMax val="1"/>
          <dgm:bulletEnabled val="1"/>
        </dgm:presLayoutVars>
      </dgm:prSet>
      <dgm:spPr/>
      <dgm:t>
        <a:bodyPr/>
        <a:lstStyle/>
        <a:p>
          <a:endParaRPr lang="en-US"/>
        </a:p>
      </dgm:t>
    </dgm:pt>
    <dgm:pt modelId="{3F55C877-D5C1-4760-AA1E-EC593A956F9B}" type="pres">
      <dgm:prSet presAssocID="{4EE53FA1-E874-4A25-980F-9476D7B2E816}" presName="gear1srcNode" presStyleLbl="node1" presStyleIdx="0" presStyleCnt="3"/>
      <dgm:spPr/>
      <dgm:t>
        <a:bodyPr/>
        <a:lstStyle/>
        <a:p>
          <a:endParaRPr lang="en-US"/>
        </a:p>
      </dgm:t>
    </dgm:pt>
    <dgm:pt modelId="{4CCD0759-7F01-492B-AA19-8DCE4753231E}" type="pres">
      <dgm:prSet presAssocID="{4EE53FA1-E874-4A25-980F-9476D7B2E816}" presName="gear1dstNode" presStyleLbl="node1" presStyleIdx="0" presStyleCnt="3"/>
      <dgm:spPr/>
      <dgm:t>
        <a:bodyPr/>
        <a:lstStyle/>
        <a:p>
          <a:endParaRPr lang="en-US"/>
        </a:p>
      </dgm:t>
    </dgm:pt>
    <dgm:pt modelId="{E2AD351E-66B7-4A16-AB49-942AEF248642}" type="pres">
      <dgm:prSet presAssocID="{FE1B47CE-E9AB-455C-B7B3-CE60016A03E0}" presName="gear2" presStyleLbl="node1" presStyleIdx="1" presStyleCnt="3">
        <dgm:presLayoutVars>
          <dgm:chMax val="1"/>
          <dgm:bulletEnabled val="1"/>
        </dgm:presLayoutVars>
      </dgm:prSet>
      <dgm:spPr/>
      <dgm:t>
        <a:bodyPr/>
        <a:lstStyle/>
        <a:p>
          <a:endParaRPr lang="en-US"/>
        </a:p>
      </dgm:t>
    </dgm:pt>
    <dgm:pt modelId="{D04DB00D-5489-45AB-BF4A-AABD689517BA}" type="pres">
      <dgm:prSet presAssocID="{FE1B47CE-E9AB-455C-B7B3-CE60016A03E0}" presName="gear2srcNode" presStyleLbl="node1" presStyleIdx="1" presStyleCnt="3"/>
      <dgm:spPr/>
      <dgm:t>
        <a:bodyPr/>
        <a:lstStyle/>
        <a:p>
          <a:endParaRPr lang="en-US"/>
        </a:p>
      </dgm:t>
    </dgm:pt>
    <dgm:pt modelId="{143CDBF4-EC7C-4309-97F6-274B83D9F0C0}" type="pres">
      <dgm:prSet presAssocID="{FE1B47CE-E9AB-455C-B7B3-CE60016A03E0}" presName="gear2dstNode" presStyleLbl="node1" presStyleIdx="1" presStyleCnt="3"/>
      <dgm:spPr/>
      <dgm:t>
        <a:bodyPr/>
        <a:lstStyle/>
        <a:p>
          <a:endParaRPr lang="en-US"/>
        </a:p>
      </dgm:t>
    </dgm:pt>
    <dgm:pt modelId="{4718CB48-7610-40FB-812B-2F3DEB10A05F}" type="pres">
      <dgm:prSet presAssocID="{51AE908E-864C-4F02-9FF4-97225EE72FD3}" presName="gear3" presStyleLbl="node1" presStyleIdx="2" presStyleCnt="3"/>
      <dgm:spPr/>
      <dgm:t>
        <a:bodyPr/>
        <a:lstStyle/>
        <a:p>
          <a:endParaRPr lang="en-US"/>
        </a:p>
      </dgm:t>
    </dgm:pt>
    <dgm:pt modelId="{0BA4B0E6-9532-46E4-A0AB-FD9820054D29}" type="pres">
      <dgm:prSet presAssocID="{51AE908E-864C-4F02-9FF4-97225EE72FD3}" presName="gear3tx" presStyleLbl="node1" presStyleIdx="2" presStyleCnt="3">
        <dgm:presLayoutVars>
          <dgm:chMax val="1"/>
          <dgm:bulletEnabled val="1"/>
        </dgm:presLayoutVars>
      </dgm:prSet>
      <dgm:spPr/>
      <dgm:t>
        <a:bodyPr/>
        <a:lstStyle/>
        <a:p>
          <a:endParaRPr lang="en-US"/>
        </a:p>
      </dgm:t>
    </dgm:pt>
    <dgm:pt modelId="{33DD41EF-FFAD-4DB8-83D7-93703F0D7423}" type="pres">
      <dgm:prSet presAssocID="{51AE908E-864C-4F02-9FF4-97225EE72FD3}" presName="gear3srcNode" presStyleLbl="node1" presStyleIdx="2" presStyleCnt="3"/>
      <dgm:spPr/>
      <dgm:t>
        <a:bodyPr/>
        <a:lstStyle/>
        <a:p>
          <a:endParaRPr lang="en-US"/>
        </a:p>
      </dgm:t>
    </dgm:pt>
    <dgm:pt modelId="{5B9570B2-890D-48F2-8188-2BF8749BF48A}" type="pres">
      <dgm:prSet presAssocID="{51AE908E-864C-4F02-9FF4-97225EE72FD3}" presName="gear3dstNode" presStyleLbl="node1" presStyleIdx="2" presStyleCnt="3"/>
      <dgm:spPr/>
      <dgm:t>
        <a:bodyPr/>
        <a:lstStyle/>
        <a:p>
          <a:endParaRPr lang="en-US"/>
        </a:p>
      </dgm:t>
    </dgm:pt>
    <dgm:pt modelId="{8A3DF965-146E-42BD-ACFC-20B245D651E9}" type="pres">
      <dgm:prSet presAssocID="{4EAD570B-7EDA-4339-A45A-4763347F2A5F}" presName="connector1" presStyleLbl="sibTrans2D1" presStyleIdx="0" presStyleCnt="3"/>
      <dgm:spPr/>
      <dgm:t>
        <a:bodyPr/>
        <a:lstStyle/>
        <a:p>
          <a:endParaRPr lang="en-US"/>
        </a:p>
      </dgm:t>
    </dgm:pt>
    <dgm:pt modelId="{C75425ED-D5B4-404F-B696-40D83D7236A7}" type="pres">
      <dgm:prSet presAssocID="{1642DCC0-E324-47DD-8A10-67D9EE0A13FB}" presName="connector2" presStyleLbl="sibTrans2D1" presStyleIdx="1" presStyleCnt="3"/>
      <dgm:spPr/>
      <dgm:t>
        <a:bodyPr/>
        <a:lstStyle/>
        <a:p>
          <a:endParaRPr lang="en-US"/>
        </a:p>
      </dgm:t>
    </dgm:pt>
    <dgm:pt modelId="{16F909FE-85B4-4E88-B28E-569E37D93F97}" type="pres">
      <dgm:prSet presAssocID="{43169896-2E3F-4573-A62E-29F413552C57}" presName="connector3" presStyleLbl="sibTrans2D1" presStyleIdx="2" presStyleCnt="3"/>
      <dgm:spPr/>
      <dgm:t>
        <a:bodyPr/>
        <a:lstStyle/>
        <a:p>
          <a:endParaRPr lang="en-US"/>
        </a:p>
      </dgm:t>
    </dgm:pt>
  </dgm:ptLst>
  <dgm:cxnLst>
    <dgm:cxn modelId="{FDD9859E-BEEB-4F27-95EC-BB4A1EE7035F}" type="presOf" srcId="{FE1B47CE-E9AB-455C-B7B3-CE60016A03E0}" destId="{D04DB00D-5489-45AB-BF4A-AABD689517BA}" srcOrd="1" destOrd="0" presId="urn:microsoft.com/office/officeart/2005/8/layout/gear1"/>
    <dgm:cxn modelId="{16AEAAC3-41A7-4E30-99E1-529C3200BB13}" type="presOf" srcId="{43169896-2E3F-4573-A62E-29F413552C57}" destId="{16F909FE-85B4-4E88-B28E-569E37D93F97}" srcOrd="0" destOrd="0" presId="urn:microsoft.com/office/officeart/2005/8/layout/gear1"/>
    <dgm:cxn modelId="{E74DB2D8-1A89-4142-9468-06F5F60BDF6C}" type="presOf" srcId="{51AE908E-864C-4F02-9FF4-97225EE72FD3}" destId="{5B9570B2-890D-48F2-8188-2BF8749BF48A}" srcOrd="3" destOrd="0" presId="urn:microsoft.com/office/officeart/2005/8/layout/gear1"/>
    <dgm:cxn modelId="{A81FB7F8-1D55-46B0-AAB2-A14C83D36607}" type="presOf" srcId="{4EE53FA1-E874-4A25-980F-9476D7B2E816}" destId="{3F55C877-D5C1-4760-AA1E-EC593A956F9B}" srcOrd="1" destOrd="0" presId="urn:microsoft.com/office/officeart/2005/8/layout/gear1"/>
    <dgm:cxn modelId="{107E9852-2CBE-4BF9-A21E-41A50C9903A4}" type="presOf" srcId="{4EAD570B-7EDA-4339-A45A-4763347F2A5F}" destId="{8A3DF965-146E-42BD-ACFC-20B245D651E9}" srcOrd="0" destOrd="0" presId="urn:microsoft.com/office/officeart/2005/8/layout/gear1"/>
    <dgm:cxn modelId="{9BC34143-3605-42F3-87E6-2D8D0620CDB3}" type="presOf" srcId="{51AE908E-864C-4F02-9FF4-97225EE72FD3}" destId="{0BA4B0E6-9532-46E4-A0AB-FD9820054D29}" srcOrd="1" destOrd="0" presId="urn:microsoft.com/office/officeart/2005/8/layout/gear1"/>
    <dgm:cxn modelId="{17482E17-C816-463C-A574-FF9FFBD22C3D}" type="presOf" srcId="{51AE908E-864C-4F02-9FF4-97225EE72FD3}" destId="{33DD41EF-FFAD-4DB8-83D7-93703F0D7423}" srcOrd="2" destOrd="0" presId="urn:microsoft.com/office/officeart/2005/8/layout/gear1"/>
    <dgm:cxn modelId="{2910FBB6-4A37-4081-AB89-36F49EB76E95}" type="presOf" srcId="{B95AFE42-D06B-41E1-A306-E04CC80837F4}" destId="{BC18B565-3F29-436F-99AB-A7837B1559CA}" srcOrd="0" destOrd="0" presId="urn:microsoft.com/office/officeart/2005/8/layout/gear1"/>
    <dgm:cxn modelId="{09EA61D2-2816-40A0-B20C-4B5773798450}" type="presOf" srcId="{FE1B47CE-E9AB-455C-B7B3-CE60016A03E0}" destId="{143CDBF4-EC7C-4309-97F6-274B83D9F0C0}" srcOrd="2" destOrd="0" presId="urn:microsoft.com/office/officeart/2005/8/layout/gear1"/>
    <dgm:cxn modelId="{5F932696-E932-468B-87AB-2DD0FA22AA1D}" srcId="{B95AFE42-D06B-41E1-A306-E04CC80837F4}" destId="{FE1B47CE-E9AB-455C-B7B3-CE60016A03E0}" srcOrd="1" destOrd="0" parTransId="{87386A37-E904-4876-B144-69A34F12DF99}" sibTransId="{1642DCC0-E324-47DD-8A10-67D9EE0A13FB}"/>
    <dgm:cxn modelId="{0645B9CC-5BA3-450C-A167-55F1520BFEFF}" type="presOf" srcId="{4EE53FA1-E874-4A25-980F-9476D7B2E816}" destId="{DDD2D6E4-9DE0-4572-B95E-D89785CFC8CC}" srcOrd="0" destOrd="0" presId="urn:microsoft.com/office/officeart/2005/8/layout/gear1"/>
    <dgm:cxn modelId="{7CD58854-7E89-4771-B809-AAD3C54CF872}" srcId="{B95AFE42-D06B-41E1-A306-E04CC80837F4}" destId="{51AE908E-864C-4F02-9FF4-97225EE72FD3}" srcOrd="2" destOrd="0" parTransId="{504FF15E-780E-4D73-93A0-B0D4C0BF1539}" sibTransId="{43169896-2E3F-4573-A62E-29F413552C57}"/>
    <dgm:cxn modelId="{3758ACC9-842E-4676-836D-EDBAA0530934}" type="presOf" srcId="{FE1B47CE-E9AB-455C-B7B3-CE60016A03E0}" destId="{E2AD351E-66B7-4A16-AB49-942AEF248642}" srcOrd="0" destOrd="0" presId="urn:microsoft.com/office/officeart/2005/8/layout/gear1"/>
    <dgm:cxn modelId="{564FFF38-E78F-4E18-8FD3-548775755F0A}" type="presOf" srcId="{4EE53FA1-E874-4A25-980F-9476D7B2E816}" destId="{4CCD0759-7F01-492B-AA19-8DCE4753231E}" srcOrd="2" destOrd="0" presId="urn:microsoft.com/office/officeart/2005/8/layout/gear1"/>
    <dgm:cxn modelId="{BFE553D7-012C-4986-8BBE-D6473C07D78E}" type="presOf" srcId="{51AE908E-864C-4F02-9FF4-97225EE72FD3}" destId="{4718CB48-7610-40FB-812B-2F3DEB10A05F}" srcOrd="0" destOrd="0" presId="urn:microsoft.com/office/officeart/2005/8/layout/gear1"/>
    <dgm:cxn modelId="{75BC5649-16F6-4BF6-9F48-F8CBC571FA6D}" srcId="{B95AFE42-D06B-41E1-A306-E04CC80837F4}" destId="{4EE53FA1-E874-4A25-980F-9476D7B2E816}" srcOrd="0" destOrd="0" parTransId="{5C6A1360-283F-4FBD-8F98-2C1313AF296B}" sibTransId="{4EAD570B-7EDA-4339-A45A-4763347F2A5F}"/>
    <dgm:cxn modelId="{C11A57F5-E8F9-4A29-8951-4508775193DC}" type="presOf" srcId="{1642DCC0-E324-47DD-8A10-67D9EE0A13FB}" destId="{C75425ED-D5B4-404F-B696-40D83D7236A7}" srcOrd="0" destOrd="0" presId="urn:microsoft.com/office/officeart/2005/8/layout/gear1"/>
    <dgm:cxn modelId="{1490DAB3-B572-473A-A007-599497DFE0DB}" type="presParOf" srcId="{BC18B565-3F29-436F-99AB-A7837B1559CA}" destId="{DDD2D6E4-9DE0-4572-B95E-D89785CFC8CC}" srcOrd="0" destOrd="0" presId="urn:microsoft.com/office/officeart/2005/8/layout/gear1"/>
    <dgm:cxn modelId="{85BE1F30-FED0-4AAE-8BF3-170AFB87B1CC}" type="presParOf" srcId="{BC18B565-3F29-436F-99AB-A7837B1559CA}" destId="{3F55C877-D5C1-4760-AA1E-EC593A956F9B}" srcOrd="1" destOrd="0" presId="urn:microsoft.com/office/officeart/2005/8/layout/gear1"/>
    <dgm:cxn modelId="{D92DD971-F285-4CB1-920B-55CB53AF9730}" type="presParOf" srcId="{BC18B565-3F29-436F-99AB-A7837B1559CA}" destId="{4CCD0759-7F01-492B-AA19-8DCE4753231E}" srcOrd="2" destOrd="0" presId="urn:microsoft.com/office/officeart/2005/8/layout/gear1"/>
    <dgm:cxn modelId="{67EFBC65-7FE4-4949-B6A9-FF09345A84A4}" type="presParOf" srcId="{BC18B565-3F29-436F-99AB-A7837B1559CA}" destId="{E2AD351E-66B7-4A16-AB49-942AEF248642}" srcOrd="3" destOrd="0" presId="urn:microsoft.com/office/officeart/2005/8/layout/gear1"/>
    <dgm:cxn modelId="{7DD9C9F0-0E77-47AA-B33B-BC224D33F56D}" type="presParOf" srcId="{BC18B565-3F29-436F-99AB-A7837B1559CA}" destId="{D04DB00D-5489-45AB-BF4A-AABD689517BA}" srcOrd="4" destOrd="0" presId="urn:microsoft.com/office/officeart/2005/8/layout/gear1"/>
    <dgm:cxn modelId="{E8D07A25-B8F0-4703-B830-50D17FDC64E0}" type="presParOf" srcId="{BC18B565-3F29-436F-99AB-A7837B1559CA}" destId="{143CDBF4-EC7C-4309-97F6-274B83D9F0C0}" srcOrd="5" destOrd="0" presId="urn:microsoft.com/office/officeart/2005/8/layout/gear1"/>
    <dgm:cxn modelId="{AF39DD8D-ECF9-4FF0-8821-BBCAB1393A30}" type="presParOf" srcId="{BC18B565-3F29-436F-99AB-A7837B1559CA}" destId="{4718CB48-7610-40FB-812B-2F3DEB10A05F}" srcOrd="6" destOrd="0" presId="urn:microsoft.com/office/officeart/2005/8/layout/gear1"/>
    <dgm:cxn modelId="{C6BFF764-4C66-4E36-8273-AD0D648F19E7}" type="presParOf" srcId="{BC18B565-3F29-436F-99AB-A7837B1559CA}" destId="{0BA4B0E6-9532-46E4-A0AB-FD9820054D29}" srcOrd="7" destOrd="0" presId="urn:microsoft.com/office/officeart/2005/8/layout/gear1"/>
    <dgm:cxn modelId="{5863F4F3-93A2-4528-AF0B-FE5CE3886351}" type="presParOf" srcId="{BC18B565-3F29-436F-99AB-A7837B1559CA}" destId="{33DD41EF-FFAD-4DB8-83D7-93703F0D7423}" srcOrd="8" destOrd="0" presId="urn:microsoft.com/office/officeart/2005/8/layout/gear1"/>
    <dgm:cxn modelId="{0995D6A0-5012-4AB7-B140-48DA518AB642}" type="presParOf" srcId="{BC18B565-3F29-436F-99AB-A7837B1559CA}" destId="{5B9570B2-890D-48F2-8188-2BF8749BF48A}" srcOrd="9" destOrd="0" presId="urn:microsoft.com/office/officeart/2005/8/layout/gear1"/>
    <dgm:cxn modelId="{7C8C5AD9-4366-46A1-942F-968EE01D6BF5}" type="presParOf" srcId="{BC18B565-3F29-436F-99AB-A7837B1559CA}" destId="{8A3DF965-146E-42BD-ACFC-20B245D651E9}" srcOrd="10" destOrd="0" presId="urn:microsoft.com/office/officeart/2005/8/layout/gear1"/>
    <dgm:cxn modelId="{51C4AF4B-16A2-45D1-9543-02329BF5909E}" type="presParOf" srcId="{BC18B565-3F29-436F-99AB-A7837B1559CA}" destId="{C75425ED-D5B4-404F-B696-40D83D7236A7}" srcOrd="11" destOrd="0" presId="urn:microsoft.com/office/officeart/2005/8/layout/gear1"/>
    <dgm:cxn modelId="{5FC976F5-E38E-42D5-8A0E-37FD08991BFC}" type="presParOf" srcId="{BC18B565-3F29-436F-99AB-A7837B1559CA}" destId="{16F909FE-85B4-4E88-B28E-569E37D93F97}" srcOrd="12" destOrd="0" presId="urn:microsoft.com/office/officeart/2005/8/layout/gear1"/>
  </dgm:cxnLst>
  <dgm:bg/>
  <dgm:whole/>
  <dgm:extLst>
    <a:ext uri="http://schemas.microsoft.com/office/drawing/2008/diagram">
      <dsp:dataModelExt xmlns:dsp="http://schemas.microsoft.com/office/drawing/2008/diagram" relId="rId2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2D6E4-9DE0-4572-B95E-D89785CFC8CC}">
      <dsp:nvSpPr>
        <dsp:cNvPr id="0" name=""/>
        <dsp:cNvSpPr/>
      </dsp:nvSpPr>
      <dsp:spPr>
        <a:xfrm>
          <a:off x="2844800" y="1828800"/>
          <a:ext cx="2235200" cy="2235200"/>
        </a:xfrm>
        <a:prstGeom prst="gear9">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b="1" kern="1200" dirty="0"/>
        </a:p>
      </dsp:txBody>
      <dsp:txXfrm>
        <a:off x="3294175" y="2352385"/>
        <a:ext cx="1336450" cy="1148939"/>
      </dsp:txXfrm>
    </dsp:sp>
    <dsp:sp modelId="{E2AD351E-66B7-4A16-AB49-942AEF248642}">
      <dsp:nvSpPr>
        <dsp:cNvPr id="0" name=""/>
        <dsp:cNvSpPr/>
      </dsp:nvSpPr>
      <dsp:spPr>
        <a:xfrm>
          <a:off x="1544320" y="1300480"/>
          <a:ext cx="1625600" cy="1625600"/>
        </a:xfrm>
        <a:prstGeom prst="gear6">
          <a:avLst/>
        </a:prstGeom>
        <a:solidFill>
          <a:schemeClr val="accent3">
            <a:hueOff val="5625132"/>
            <a:satOff val="-8440"/>
            <a:lumOff val="-137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it-IT" sz="1200" b="1" kern="1200" dirty="0" smtClean="0"/>
            <a:t>Data are uploaded on a self service basis</a:t>
          </a:r>
          <a:endParaRPr lang="en-US" sz="1200" b="1" kern="1200" dirty="0"/>
        </a:p>
      </dsp:txBody>
      <dsp:txXfrm>
        <a:off x="1953570" y="1712203"/>
        <a:ext cx="807100" cy="802154"/>
      </dsp:txXfrm>
    </dsp:sp>
    <dsp:sp modelId="{4718CB48-7610-40FB-812B-2F3DEB10A05F}">
      <dsp:nvSpPr>
        <dsp:cNvPr id="0" name=""/>
        <dsp:cNvSpPr/>
      </dsp:nvSpPr>
      <dsp:spPr>
        <a:xfrm rot="20700000">
          <a:off x="2454821" y="178981"/>
          <a:ext cx="1592756" cy="1592756"/>
        </a:xfrm>
        <a:prstGeom prst="gear6">
          <a:avLst/>
        </a:prstGeom>
        <a:solidFill>
          <a:schemeClr val="accent3">
            <a:hueOff val="11250264"/>
            <a:satOff val="-16880"/>
            <a:lumOff val="-274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b="1" kern="1200" dirty="0"/>
        </a:p>
      </dsp:txBody>
      <dsp:txXfrm rot="-20700000">
        <a:off x="2804160" y="528320"/>
        <a:ext cx="894080" cy="894080"/>
      </dsp:txXfrm>
    </dsp:sp>
    <dsp:sp modelId="{8A3DF965-146E-42BD-ACFC-20B245D651E9}">
      <dsp:nvSpPr>
        <dsp:cNvPr id="0" name=""/>
        <dsp:cNvSpPr/>
      </dsp:nvSpPr>
      <dsp:spPr>
        <a:xfrm>
          <a:off x="2671505" y="1492320"/>
          <a:ext cx="2861056" cy="2861056"/>
        </a:xfrm>
        <a:prstGeom prst="circularArrow">
          <a:avLst>
            <a:gd name="adj1" fmla="val 4687"/>
            <a:gd name="adj2" fmla="val 299029"/>
            <a:gd name="adj3" fmla="val 2513083"/>
            <a:gd name="adj4" fmla="val 15867933"/>
            <a:gd name="adj5" fmla="val 5469"/>
          </a:avLst>
        </a:prstGeom>
        <a:solidFill>
          <a:schemeClr val="accent3">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C75425ED-D5B4-404F-B696-40D83D7236A7}">
      <dsp:nvSpPr>
        <dsp:cNvPr id="0" name=""/>
        <dsp:cNvSpPr/>
      </dsp:nvSpPr>
      <dsp:spPr>
        <a:xfrm>
          <a:off x="1256429" y="941355"/>
          <a:ext cx="2078736" cy="2078736"/>
        </a:xfrm>
        <a:prstGeom prst="leftCircularArrow">
          <a:avLst>
            <a:gd name="adj1" fmla="val 6452"/>
            <a:gd name="adj2" fmla="val 429999"/>
            <a:gd name="adj3" fmla="val 10489124"/>
            <a:gd name="adj4" fmla="val 14837806"/>
            <a:gd name="adj5" fmla="val 7527"/>
          </a:avLst>
        </a:prstGeom>
        <a:solidFill>
          <a:schemeClr val="accent3">
            <a:hueOff val="5625132"/>
            <a:satOff val="-8440"/>
            <a:lumOff val="-1373"/>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16F909FE-85B4-4E88-B28E-569E37D93F97}">
      <dsp:nvSpPr>
        <dsp:cNvPr id="0" name=""/>
        <dsp:cNvSpPr/>
      </dsp:nvSpPr>
      <dsp:spPr>
        <a:xfrm>
          <a:off x="2086400" y="-169332"/>
          <a:ext cx="2241296" cy="2241296"/>
        </a:xfrm>
        <a:prstGeom prst="circularArrow">
          <a:avLst>
            <a:gd name="adj1" fmla="val 5984"/>
            <a:gd name="adj2" fmla="val 394124"/>
            <a:gd name="adj3" fmla="val 13313824"/>
            <a:gd name="adj4" fmla="val 10508221"/>
            <a:gd name="adj5" fmla="val 6981"/>
          </a:avLst>
        </a:prstGeom>
        <a:solidFill>
          <a:schemeClr val="accent3">
            <a:hueOff val="11250264"/>
            <a:satOff val="-16880"/>
            <a:lumOff val="-2745"/>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2D6E4-9DE0-4572-B95E-D89785CFC8CC}">
      <dsp:nvSpPr>
        <dsp:cNvPr id="0" name=""/>
        <dsp:cNvSpPr/>
      </dsp:nvSpPr>
      <dsp:spPr>
        <a:xfrm>
          <a:off x="2844800" y="1828800"/>
          <a:ext cx="2235200" cy="2235200"/>
        </a:xfrm>
        <a:prstGeom prst="gear9">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b="1" kern="1200" dirty="0"/>
        </a:p>
      </dsp:txBody>
      <dsp:txXfrm>
        <a:off x="3294175" y="2352385"/>
        <a:ext cx="1336450" cy="1148939"/>
      </dsp:txXfrm>
    </dsp:sp>
    <dsp:sp modelId="{E2AD351E-66B7-4A16-AB49-942AEF248642}">
      <dsp:nvSpPr>
        <dsp:cNvPr id="0" name=""/>
        <dsp:cNvSpPr/>
      </dsp:nvSpPr>
      <dsp:spPr>
        <a:xfrm>
          <a:off x="1544320" y="1300480"/>
          <a:ext cx="1625600" cy="1625600"/>
        </a:xfrm>
        <a:prstGeom prst="gear6">
          <a:avLst/>
        </a:prstGeom>
        <a:solidFill>
          <a:schemeClr val="accent3">
            <a:hueOff val="5625132"/>
            <a:satOff val="-8440"/>
            <a:lumOff val="-137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it-IT" sz="1200" b="1" kern="1200" dirty="0" smtClean="0"/>
            <a:t>Data are uploaded on a self service basis</a:t>
          </a:r>
          <a:endParaRPr lang="en-US" sz="1200" b="1" kern="1200" dirty="0"/>
        </a:p>
      </dsp:txBody>
      <dsp:txXfrm>
        <a:off x="1953570" y="1712203"/>
        <a:ext cx="807100" cy="802154"/>
      </dsp:txXfrm>
    </dsp:sp>
    <dsp:sp modelId="{4718CB48-7610-40FB-812B-2F3DEB10A05F}">
      <dsp:nvSpPr>
        <dsp:cNvPr id="0" name=""/>
        <dsp:cNvSpPr/>
      </dsp:nvSpPr>
      <dsp:spPr>
        <a:xfrm rot="20700000">
          <a:off x="2454821" y="178981"/>
          <a:ext cx="1592756" cy="1592756"/>
        </a:xfrm>
        <a:prstGeom prst="gear6">
          <a:avLst/>
        </a:prstGeom>
        <a:solidFill>
          <a:schemeClr val="accent3">
            <a:hueOff val="11250264"/>
            <a:satOff val="-16880"/>
            <a:lumOff val="-274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it-IT" sz="1200" b="1" kern="1200" dirty="0" smtClean="0"/>
            <a:t>Data are stored in Windows Azure</a:t>
          </a:r>
          <a:endParaRPr lang="en-US" sz="1200" b="1" kern="1200" dirty="0"/>
        </a:p>
      </dsp:txBody>
      <dsp:txXfrm rot="-20700000">
        <a:off x="2804160" y="528320"/>
        <a:ext cx="894080" cy="894080"/>
      </dsp:txXfrm>
    </dsp:sp>
    <dsp:sp modelId="{8A3DF965-146E-42BD-ACFC-20B245D651E9}">
      <dsp:nvSpPr>
        <dsp:cNvPr id="0" name=""/>
        <dsp:cNvSpPr/>
      </dsp:nvSpPr>
      <dsp:spPr>
        <a:xfrm>
          <a:off x="2671505" y="1492320"/>
          <a:ext cx="2861056" cy="2861056"/>
        </a:xfrm>
        <a:prstGeom prst="circularArrow">
          <a:avLst>
            <a:gd name="adj1" fmla="val 4687"/>
            <a:gd name="adj2" fmla="val 299029"/>
            <a:gd name="adj3" fmla="val 2513083"/>
            <a:gd name="adj4" fmla="val 15867933"/>
            <a:gd name="adj5" fmla="val 5469"/>
          </a:avLst>
        </a:prstGeom>
        <a:solidFill>
          <a:schemeClr val="accent3">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C75425ED-D5B4-404F-B696-40D83D7236A7}">
      <dsp:nvSpPr>
        <dsp:cNvPr id="0" name=""/>
        <dsp:cNvSpPr/>
      </dsp:nvSpPr>
      <dsp:spPr>
        <a:xfrm>
          <a:off x="1256429" y="941355"/>
          <a:ext cx="2078736" cy="2078736"/>
        </a:xfrm>
        <a:prstGeom prst="leftCircularArrow">
          <a:avLst>
            <a:gd name="adj1" fmla="val 6452"/>
            <a:gd name="adj2" fmla="val 429999"/>
            <a:gd name="adj3" fmla="val 10489124"/>
            <a:gd name="adj4" fmla="val 14837806"/>
            <a:gd name="adj5" fmla="val 7527"/>
          </a:avLst>
        </a:prstGeom>
        <a:solidFill>
          <a:schemeClr val="accent3">
            <a:hueOff val="5625132"/>
            <a:satOff val="-8440"/>
            <a:lumOff val="-1373"/>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16F909FE-85B4-4E88-B28E-569E37D93F97}">
      <dsp:nvSpPr>
        <dsp:cNvPr id="0" name=""/>
        <dsp:cNvSpPr/>
      </dsp:nvSpPr>
      <dsp:spPr>
        <a:xfrm>
          <a:off x="2086400" y="-169332"/>
          <a:ext cx="2241296" cy="2241296"/>
        </a:xfrm>
        <a:prstGeom prst="circularArrow">
          <a:avLst>
            <a:gd name="adj1" fmla="val 5984"/>
            <a:gd name="adj2" fmla="val 394124"/>
            <a:gd name="adj3" fmla="val 13313824"/>
            <a:gd name="adj4" fmla="val 10508221"/>
            <a:gd name="adj5" fmla="val 6981"/>
          </a:avLst>
        </a:prstGeom>
        <a:solidFill>
          <a:schemeClr val="accent3">
            <a:hueOff val="11250264"/>
            <a:satOff val="-16880"/>
            <a:lumOff val="-2745"/>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2D6E4-9DE0-4572-B95E-D89785CFC8CC}">
      <dsp:nvSpPr>
        <dsp:cNvPr id="0" name=""/>
        <dsp:cNvSpPr/>
      </dsp:nvSpPr>
      <dsp:spPr>
        <a:xfrm>
          <a:off x="2844800" y="1828800"/>
          <a:ext cx="2235200" cy="2235200"/>
        </a:xfrm>
        <a:prstGeom prst="gear9">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it-IT" sz="1200" b="1" kern="1200" dirty="0" smtClean="0"/>
            <a:t>ISV’s and third parties can access the data and include them in their applications  to offer innovative service to Citizens</a:t>
          </a:r>
          <a:endParaRPr lang="en-US" sz="1200" b="1" kern="1200" dirty="0"/>
        </a:p>
      </dsp:txBody>
      <dsp:txXfrm>
        <a:off x="3294175" y="2352385"/>
        <a:ext cx="1336450" cy="1148939"/>
      </dsp:txXfrm>
    </dsp:sp>
    <dsp:sp modelId="{E2AD351E-66B7-4A16-AB49-942AEF248642}">
      <dsp:nvSpPr>
        <dsp:cNvPr id="0" name=""/>
        <dsp:cNvSpPr/>
      </dsp:nvSpPr>
      <dsp:spPr>
        <a:xfrm>
          <a:off x="1544320" y="1300480"/>
          <a:ext cx="1625600" cy="1625600"/>
        </a:xfrm>
        <a:prstGeom prst="gear6">
          <a:avLst/>
        </a:prstGeom>
        <a:solidFill>
          <a:schemeClr val="accent3">
            <a:hueOff val="5625132"/>
            <a:satOff val="-8440"/>
            <a:lumOff val="-137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it-IT" sz="1200" b="1" kern="1200" dirty="0" smtClean="0"/>
            <a:t>Data are uploaded on a self service basis</a:t>
          </a:r>
          <a:endParaRPr lang="en-US" sz="1200" b="1" kern="1200" dirty="0"/>
        </a:p>
      </dsp:txBody>
      <dsp:txXfrm>
        <a:off x="1953570" y="1712203"/>
        <a:ext cx="807100" cy="802154"/>
      </dsp:txXfrm>
    </dsp:sp>
    <dsp:sp modelId="{4718CB48-7610-40FB-812B-2F3DEB10A05F}">
      <dsp:nvSpPr>
        <dsp:cNvPr id="0" name=""/>
        <dsp:cNvSpPr/>
      </dsp:nvSpPr>
      <dsp:spPr>
        <a:xfrm rot="20700000">
          <a:off x="2454821" y="178981"/>
          <a:ext cx="1592756" cy="1592756"/>
        </a:xfrm>
        <a:prstGeom prst="gear6">
          <a:avLst/>
        </a:prstGeom>
        <a:solidFill>
          <a:schemeClr val="accent3">
            <a:hueOff val="11250264"/>
            <a:satOff val="-16880"/>
            <a:lumOff val="-274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it-IT" sz="1200" b="1" kern="1200" dirty="0" smtClean="0"/>
            <a:t>Data are stored in Windows Azure</a:t>
          </a:r>
          <a:endParaRPr lang="en-US" sz="1200" b="1" kern="1200" dirty="0"/>
        </a:p>
      </dsp:txBody>
      <dsp:txXfrm rot="-20700000">
        <a:off x="2804160" y="528320"/>
        <a:ext cx="894080" cy="894080"/>
      </dsp:txXfrm>
    </dsp:sp>
    <dsp:sp modelId="{8A3DF965-146E-42BD-ACFC-20B245D651E9}">
      <dsp:nvSpPr>
        <dsp:cNvPr id="0" name=""/>
        <dsp:cNvSpPr/>
      </dsp:nvSpPr>
      <dsp:spPr>
        <a:xfrm>
          <a:off x="2671505" y="1492320"/>
          <a:ext cx="2861056" cy="2861056"/>
        </a:xfrm>
        <a:prstGeom prst="circularArrow">
          <a:avLst>
            <a:gd name="adj1" fmla="val 4687"/>
            <a:gd name="adj2" fmla="val 299029"/>
            <a:gd name="adj3" fmla="val 2513083"/>
            <a:gd name="adj4" fmla="val 15867933"/>
            <a:gd name="adj5" fmla="val 5469"/>
          </a:avLst>
        </a:prstGeom>
        <a:solidFill>
          <a:schemeClr val="accent3">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C75425ED-D5B4-404F-B696-40D83D7236A7}">
      <dsp:nvSpPr>
        <dsp:cNvPr id="0" name=""/>
        <dsp:cNvSpPr/>
      </dsp:nvSpPr>
      <dsp:spPr>
        <a:xfrm>
          <a:off x="1256429" y="941355"/>
          <a:ext cx="2078736" cy="2078736"/>
        </a:xfrm>
        <a:prstGeom prst="leftCircularArrow">
          <a:avLst>
            <a:gd name="adj1" fmla="val 6452"/>
            <a:gd name="adj2" fmla="val 429999"/>
            <a:gd name="adj3" fmla="val 10489124"/>
            <a:gd name="adj4" fmla="val 14837806"/>
            <a:gd name="adj5" fmla="val 7527"/>
          </a:avLst>
        </a:prstGeom>
        <a:solidFill>
          <a:schemeClr val="accent3">
            <a:hueOff val="5625132"/>
            <a:satOff val="-8440"/>
            <a:lumOff val="-1373"/>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16F909FE-85B4-4E88-B28E-569E37D93F97}">
      <dsp:nvSpPr>
        <dsp:cNvPr id="0" name=""/>
        <dsp:cNvSpPr/>
      </dsp:nvSpPr>
      <dsp:spPr>
        <a:xfrm>
          <a:off x="2086400" y="-169332"/>
          <a:ext cx="2241296" cy="2241296"/>
        </a:xfrm>
        <a:prstGeom prst="circularArrow">
          <a:avLst>
            <a:gd name="adj1" fmla="val 5984"/>
            <a:gd name="adj2" fmla="val 394124"/>
            <a:gd name="adj3" fmla="val 13313824"/>
            <a:gd name="adj4" fmla="val 10508221"/>
            <a:gd name="adj5" fmla="val 6981"/>
          </a:avLst>
        </a:prstGeom>
        <a:solidFill>
          <a:schemeClr val="accent3">
            <a:hueOff val="11250264"/>
            <a:satOff val="-16880"/>
            <a:lumOff val="-2745"/>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C0053317-6ECC-4513-A9A1-492E9A843F0E}" type="datetimeFigureOut">
              <a:rPr lang="en-US" smtClean="0"/>
              <a:t>11/26/2014</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BD3B5B87-43D6-42D1-B7C7-5DD03D736801}" type="slidenum">
              <a:rPr lang="en-US" smtClean="0"/>
              <a:t>‹#›</a:t>
            </a:fld>
            <a:endParaRPr lang="en-US"/>
          </a:p>
        </p:txBody>
      </p:sp>
    </p:spTree>
    <p:extLst>
      <p:ext uri="{BB962C8B-B14F-4D97-AF65-F5344CB8AC3E}">
        <p14:creationId xmlns:p14="http://schemas.microsoft.com/office/powerpoint/2010/main" val="3097029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B5B87-43D6-42D1-B7C7-5DD03D736801}" type="slidenum">
              <a:rPr lang="en-US" smtClean="0"/>
              <a:t>1</a:t>
            </a:fld>
            <a:endParaRPr lang="en-US"/>
          </a:p>
        </p:txBody>
      </p:sp>
    </p:spTree>
    <p:extLst>
      <p:ext uri="{BB962C8B-B14F-4D97-AF65-F5344CB8AC3E}">
        <p14:creationId xmlns:p14="http://schemas.microsoft.com/office/powerpoint/2010/main" val="3697661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5B258F2-B2E5-4175-B339-81AEE5988F5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382305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8200" cy="3486150"/>
          </a:xfrm>
        </p:spPr>
      </p:sp>
      <p:sp>
        <p:nvSpPr>
          <p:cNvPr id="3" name="Notes Placeholder 2"/>
          <p:cNvSpPr>
            <a:spLocks noGrp="1"/>
          </p:cNvSpPr>
          <p:nvPr>
            <p:ph type="body" idx="1"/>
          </p:nvPr>
        </p:nvSpPr>
        <p:spPr/>
        <p:txBody>
          <a:bodyPr>
            <a:normAutofit/>
          </a:bodyPr>
          <a:lstStyle/>
          <a:p>
            <a:endParaRPr lang="pl-PL" dirty="0"/>
          </a:p>
        </p:txBody>
      </p:sp>
      <p:sp>
        <p:nvSpPr>
          <p:cNvPr id="4" name="Slide Number Placeholder 3"/>
          <p:cNvSpPr>
            <a:spLocks noGrp="1"/>
          </p:cNvSpPr>
          <p:nvPr>
            <p:ph type="sldNum" sz="quarter" idx="10"/>
          </p:nvPr>
        </p:nvSpPr>
        <p:spPr/>
        <p:txBody>
          <a:bodyPr/>
          <a:lstStyle/>
          <a:p>
            <a:fld id="{1A84902A-0DEF-44CE-9DF4-FEE3E50B623F}" type="slidenum">
              <a:rPr lang="pl-PL" smtClean="0">
                <a:solidFill>
                  <a:prstClr val="black"/>
                </a:solidFill>
              </a:rPr>
              <a:pPr/>
              <a:t>12</a:t>
            </a:fld>
            <a:endParaRPr lang="pl-PL">
              <a:solidFill>
                <a:prstClr val="black"/>
              </a:solidFill>
            </a:endParaRPr>
          </a:p>
        </p:txBody>
      </p:sp>
    </p:spTree>
    <p:extLst>
      <p:ext uri="{BB962C8B-B14F-4D97-AF65-F5344CB8AC3E}">
        <p14:creationId xmlns:p14="http://schemas.microsoft.com/office/powerpoint/2010/main" val="131374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B5B87-43D6-42D1-B7C7-5DD03D736801}" type="slidenum">
              <a:rPr lang="en-US" smtClean="0"/>
              <a:t>15</a:t>
            </a:fld>
            <a:endParaRPr lang="en-US"/>
          </a:p>
        </p:txBody>
      </p:sp>
    </p:spTree>
    <p:extLst>
      <p:ext uri="{BB962C8B-B14F-4D97-AF65-F5344CB8AC3E}">
        <p14:creationId xmlns:p14="http://schemas.microsoft.com/office/powerpoint/2010/main" val="2821517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C61978EA-7C5D-4E8B-A556-2583F47277FA}" type="slidenum">
              <a:rPr lang="en-US" smtClean="0"/>
              <a:t>2</a:t>
            </a:fld>
            <a:endParaRPr lang="en-US"/>
          </a:p>
        </p:txBody>
      </p:sp>
    </p:spTree>
    <p:extLst>
      <p:ext uri="{BB962C8B-B14F-4D97-AF65-F5344CB8AC3E}">
        <p14:creationId xmlns:p14="http://schemas.microsoft.com/office/powerpoint/2010/main" val="2864553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229">
              <a:spcBef>
                <a:spcPts val="607"/>
              </a:spcBef>
              <a:defRPr/>
            </a:pPr>
            <a:endParaRPr lang="en-US" sz="1000" dirty="0"/>
          </a:p>
        </p:txBody>
      </p:sp>
      <p:sp>
        <p:nvSpPr>
          <p:cNvPr id="4" name="Date Placeholder 3"/>
          <p:cNvSpPr>
            <a:spLocks noGrp="1"/>
          </p:cNvSpPr>
          <p:nvPr>
            <p:ph type="dt" idx="10"/>
          </p:nvPr>
        </p:nvSpPr>
        <p:spPr/>
        <p:txBody>
          <a:bodyPr/>
          <a:lstStyle/>
          <a:p>
            <a:fld id="{C24FE753-F255-4042-93DC-F88D0973492A}" type="datetime1">
              <a:rPr lang="en-US" smtClean="0"/>
              <a:t>11/26/2014</a:t>
            </a:fld>
            <a:endParaRPr lang="en-US" dirty="0"/>
          </a:p>
        </p:txBody>
      </p:sp>
      <p:sp>
        <p:nvSpPr>
          <p:cNvPr id="5" name="Slide Number Placeholder 4"/>
          <p:cNvSpPr>
            <a:spLocks noGrp="1"/>
          </p:cNvSpPr>
          <p:nvPr>
            <p:ph type="sldNum" sz="quarter" idx="11"/>
          </p:nvPr>
        </p:nvSpPr>
        <p:spPr/>
        <p:txBody>
          <a:bodyPr/>
          <a:lstStyle/>
          <a:p>
            <a:fld id="{537ED7AC-D90E-44FA-813E-55CE8F1A06C9}" type="slidenum">
              <a:rPr lang="en-US" smtClean="0"/>
              <a:pPr/>
              <a:t>3</a:t>
            </a:fld>
            <a:endParaRPr lang="en-US"/>
          </a:p>
        </p:txBody>
      </p:sp>
      <p:sp>
        <p:nvSpPr>
          <p:cNvPr id="6" name="Header Placeholder 5"/>
          <p:cNvSpPr>
            <a:spLocks noGrp="1"/>
          </p:cNvSpPr>
          <p:nvPr>
            <p:ph type="hdr" sz="quarter" idx="12"/>
          </p:nvPr>
        </p:nvSpPr>
        <p:spPr/>
        <p:txBody>
          <a:bodyPr/>
          <a:lstStyle/>
          <a:p>
            <a:r>
              <a:rPr lang="en-US" smtClean="0"/>
              <a:t>Cloud Computing: Creating a Platform for Innovation</a:t>
            </a:r>
            <a:endParaRPr lang="en-US" dirty="0"/>
          </a:p>
        </p:txBody>
      </p:sp>
    </p:spTree>
    <p:extLst>
      <p:ext uri="{BB962C8B-B14F-4D97-AF65-F5344CB8AC3E}">
        <p14:creationId xmlns:p14="http://schemas.microsoft.com/office/powerpoint/2010/main" val="3826132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900" dirty="0" smtClean="0"/>
              <a:t>Data </a:t>
            </a:r>
            <a:r>
              <a:rPr lang="en-US" sz="900" dirty="0"/>
              <a:t>is held in application specific, non-reusable formats (sometimes technical formats, but more often proprietary government semantics) as web portals</a:t>
            </a:r>
          </a:p>
          <a:p>
            <a:pPr lvl="1"/>
            <a:r>
              <a:rPr lang="en-US" sz="900" dirty="0"/>
              <a:t>Lack of terminology of data consistency (onetime publications vs. ongoing update, live stream vs. snapshot, “lifecycle” of data )</a:t>
            </a:r>
          </a:p>
          <a:p>
            <a:pPr lvl="1"/>
            <a:r>
              <a:rPr lang="en-US" sz="900" dirty="0"/>
              <a:t>Cost of provisioning and delivery. Data is most often stored on servers within Public authorities, not prepared to allow external, scalable access. </a:t>
            </a:r>
            <a:r>
              <a:rPr lang="en-US" sz="900" dirty="0" smtClean="0"/>
              <a:t>Lack </a:t>
            </a:r>
            <a:r>
              <a:rPr lang="en-US" sz="900" dirty="0"/>
              <a:t>of low cost efficient platforms to initiate the network effects of combining different data sources in innovation solutions and services.</a:t>
            </a:r>
          </a:p>
          <a:p>
            <a:pPr lvl="1"/>
            <a:r>
              <a:rPr lang="en-US" sz="900" dirty="0"/>
              <a:t>Software development frameworks for developers to facilitate the development of innovative applications. These should be technology and business model neutral – inclusive open. Contains i.e. sample code, documentation how to access data and the “meaning” of data.</a:t>
            </a:r>
          </a:p>
          <a:p>
            <a:pPr lvl="1"/>
            <a:r>
              <a:rPr lang="en-US" sz="900" dirty="0"/>
              <a:t>Open and publically available frameworks should exist to enable interested governments to expose and publish data as timely as possible (real-time</a:t>
            </a:r>
            <a:r>
              <a:rPr lang="en-US" sz="900" dirty="0" smtClean="0"/>
              <a:t>?)</a:t>
            </a:r>
            <a:endParaRPr lang="en-US" sz="900" dirty="0"/>
          </a:p>
        </p:txBody>
      </p:sp>
      <p:sp>
        <p:nvSpPr>
          <p:cNvPr id="4" name="Date Placeholder 3"/>
          <p:cNvSpPr>
            <a:spLocks noGrp="1"/>
          </p:cNvSpPr>
          <p:nvPr>
            <p:ph type="dt" idx="10"/>
          </p:nvPr>
        </p:nvSpPr>
        <p:spPr/>
        <p:txBody>
          <a:bodyPr/>
          <a:lstStyle/>
          <a:p>
            <a:fld id="{A7B0DCDC-CC54-48BC-83EA-37858C0A497F}" type="datetime1">
              <a:rPr lang="en-US" smtClean="0"/>
              <a:t>11/26/2014</a:t>
            </a:fld>
            <a:endParaRPr lang="en-US" dirty="0"/>
          </a:p>
        </p:txBody>
      </p:sp>
      <p:sp>
        <p:nvSpPr>
          <p:cNvPr id="5" name="Slide Number Placeholder 4"/>
          <p:cNvSpPr>
            <a:spLocks noGrp="1"/>
          </p:cNvSpPr>
          <p:nvPr>
            <p:ph type="sldNum" sz="quarter" idx="11"/>
          </p:nvPr>
        </p:nvSpPr>
        <p:spPr/>
        <p:txBody>
          <a:bodyPr/>
          <a:lstStyle/>
          <a:p>
            <a:fld id="{537ED7AC-D90E-44FA-813E-55CE8F1A06C9}" type="slidenum">
              <a:rPr lang="en-US" smtClean="0"/>
              <a:pPr/>
              <a:t>4</a:t>
            </a:fld>
            <a:endParaRPr lang="en-US"/>
          </a:p>
        </p:txBody>
      </p:sp>
      <p:sp>
        <p:nvSpPr>
          <p:cNvPr id="6" name="Header Placeholder 5"/>
          <p:cNvSpPr>
            <a:spLocks noGrp="1"/>
          </p:cNvSpPr>
          <p:nvPr>
            <p:ph type="hdr" sz="quarter" idx="12"/>
          </p:nvPr>
        </p:nvSpPr>
        <p:spPr/>
        <p:txBody>
          <a:bodyPr/>
          <a:lstStyle/>
          <a:p>
            <a:r>
              <a:rPr lang="en-US" smtClean="0"/>
              <a:t>Cloud Computing: Creating a Platform for Innovation</a:t>
            </a:r>
            <a:endParaRPr lang="en-US" dirty="0"/>
          </a:p>
        </p:txBody>
      </p:sp>
    </p:spTree>
    <p:extLst>
      <p:ext uri="{BB962C8B-B14F-4D97-AF65-F5344CB8AC3E}">
        <p14:creationId xmlns:p14="http://schemas.microsoft.com/office/powerpoint/2010/main" val="3361293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buClr>
                <a:srgbClr val="5490CA"/>
              </a:buClr>
              <a:buSzPct val="110000"/>
              <a:defRPr/>
            </a:pPr>
            <a:r>
              <a:rPr lang="en-US" sz="1400" b="1" dirty="0" smtClean="0">
                <a:gradFill>
                  <a:gsLst>
                    <a:gs pos="85000">
                      <a:srgbClr val="000000"/>
                    </a:gs>
                    <a:gs pos="15000">
                      <a:srgbClr val="000000"/>
                    </a:gs>
                  </a:gsLst>
                  <a:path path="circle">
                    <a:fillToRect l="100000" t="100000"/>
                  </a:path>
                </a:gradFill>
              </a:rPr>
              <a:t>Now </a:t>
            </a:r>
            <a:r>
              <a:rPr lang="en-US" sz="1400" b="1" dirty="0">
                <a:gradFill>
                  <a:gsLst>
                    <a:gs pos="85000">
                      <a:srgbClr val="000000"/>
                    </a:gs>
                    <a:gs pos="15000">
                      <a:srgbClr val="000000"/>
                    </a:gs>
                  </a:gsLst>
                  <a:path path="circle">
                    <a:fillToRect l="100000" t="100000"/>
                  </a:path>
                </a:gradFill>
              </a:rPr>
              <a:t>governments must</a:t>
            </a:r>
          </a:p>
          <a:p>
            <a:pPr marL="288893" indent="-288893">
              <a:spcBef>
                <a:spcPct val="20000"/>
              </a:spcBef>
              <a:buClr>
                <a:srgbClr val="5490CA"/>
              </a:buClr>
              <a:buSzPct val="110000"/>
              <a:buFont typeface="Arial"/>
              <a:buChar char="•"/>
              <a:defRPr/>
            </a:pPr>
            <a:r>
              <a:rPr lang="en-US" dirty="0">
                <a:gradFill>
                  <a:gsLst>
                    <a:gs pos="85000">
                      <a:srgbClr val="000000"/>
                    </a:gs>
                    <a:gs pos="15000">
                      <a:srgbClr val="000000"/>
                    </a:gs>
                  </a:gsLst>
                  <a:path path="circle">
                    <a:fillToRect l="100000" t="100000"/>
                  </a:path>
                </a:gradFill>
              </a:rPr>
              <a:t>Deliver useful content to citizens</a:t>
            </a:r>
          </a:p>
          <a:p>
            <a:pPr marL="288893" indent="-288893">
              <a:spcBef>
                <a:spcPct val="20000"/>
              </a:spcBef>
              <a:buClr>
                <a:srgbClr val="5490CA"/>
              </a:buClr>
              <a:buSzPct val="110000"/>
              <a:buFont typeface="Arial"/>
              <a:buChar char="•"/>
              <a:defRPr/>
            </a:pPr>
            <a:r>
              <a:rPr lang="en-US" dirty="0">
                <a:gradFill>
                  <a:gsLst>
                    <a:gs pos="85000">
                      <a:srgbClr val="000000"/>
                    </a:gs>
                    <a:gs pos="15000">
                      <a:srgbClr val="000000"/>
                    </a:gs>
                  </a:gsLst>
                  <a:path path="circle">
                    <a:fillToRect l="100000" t="100000"/>
                  </a:path>
                </a:gradFill>
              </a:rPr>
              <a:t>Continue to cut costs</a:t>
            </a:r>
          </a:p>
          <a:p>
            <a:pPr marL="288893" indent="-288893">
              <a:spcBef>
                <a:spcPct val="20000"/>
              </a:spcBef>
              <a:buClr>
                <a:srgbClr val="5490CA"/>
              </a:buClr>
              <a:buSzPct val="110000"/>
              <a:buFont typeface="Arial"/>
              <a:buChar char="•"/>
              <a:defRPr/>
            </a:pPr>
            <a:r>
              <a:rPr lang="en-US" dirty="0">
                <a:gradFill>
                  <a:gsLst>
                    <a:gs pos="85000">
                      <a:srgbClr val="000000"/>
                    </a:gs>
                    <a:gs pos="15000">
                      <a:srgbClr val="000000"/>
                    </a:gs>
                  </a:gsLst>
                  <a:path path="circle">
                    <a:fillToRect l="100000" t="100000"/>
                  </a:path>
                </a:gradFill>
              </a:rPr>
              <a:t>Maintain privacy and security</a:t>
            </a:r>
          </a:p>
          <a:p>
            <a:r>
              <a:rPr lang="en-US" b="1" dirty="0"/>
              <a:t>Free the data, make it useful</a:t>
            </a:r>
            <a:endParaRPr lang="en-US" dirty="0"/>
          </a:p>
          <a:p>
            <a:r>
              <a:rPr lang="en-US" dirty="0"/>
              <a:t>Governments are under pressure to deliver better, more comprehensive information services to citizens while simultaneously cutting costs and strengthening security. Pervasive incompatibility between data housed in different systems creates a major barrier to the kind of interoperability that enables governments to attain these IT goals. </a:t>
            </a:r>
          </a:p>
          <a:p>
            <a:r>
              <a:rPr lang="en-US" dirty="0"/>
              <a:t>Providing the tools to improve a rapidly changing world is the critical challenge for governments and enterprises. </a:t>
            </a:r>
            <a:r>
              <a:rPr lang="en-US" b="1" dirty="0"/>
              <a:t>Responsible governments strive to provide those tools efficiently, as well as meet the sometimes conflicting obligation to be transparent and protect their citizens.</a:t>
            </a:r>
            <a:r>
              <a:rPr lang="en-US" dirty="0"/>
              <a:t> Providing responsible access to information—to provide Open Data—can help with those goals.</a:t>
            </a:r>
          </a:p>
          <a:p>
            <a:r>
              <a:rPr lang="en-US" dirty="0"/>
              <a:t>To accomplish this, </a:t>
            </a:r>
            <a:r>
              <a:rPr lang="en-US" b="1" dirty="0"/>
              <a:t>governments must be able to consolidate citizen’s data from multiple systems, represent data from heterogeneous systems in simple and accessible ways, and combine systems and data to create new services. Using emerging protocols, smart tagging, semantics, and document format standards, it is possible to expose data from incompatible systems for broad access. </a:t>
            </a:r>
            <a:endParaRPr lang="en-US" dirty="0"/>
          </a:p>
          <a:p>
            <a:r>
              <a:rPr lang="en-US" dirty="0"/>
              <a:t>Microsoft has made open access to data part of its interoperability strategy, enabling governments to unlock data from heterogeneous repositories and make it available in a flexible spectrum of e-government services. With Open Data, users of Microsoft systems can access data — as well as important context and data description information — from non-Microsoft systems. Similarly, systems running on other platforms can now access data housed in Microsoft systems in a streamlined and meaningful way. We are committed to improving data access interoperability but with security and privacy intact. </a:t>
            </a:r>
          </a:p>
          <a:p>
            <a:pPr marL="0" lvl="1" defTabSz="924458">
              <a:defRPr/>
            </a:pPr>
            <a:r>
              <a:rPr lang="en-US" sz="1600" dirty="0"/>
              <a:t>This WE platform is  a strategic asset for all the WE countries to engage with central and local Government agencies on specific opportunities to open up </a:t>
            </a:r>
            <a:r>
              <a:rPr lang="en-US" sz="1600" b="1" dirty="0"/>
              <a:t>their identified sets </a:t>
            </a:r>
            <a:r>
              <a:rPr lang="en-US" sz="1600" dirty="0"/>
              <a:t>of data, bringing them on our Azure platform before our Competitor.</a:t>
            </a:r>
          </a:p>
          <a:p>
            <a:r>
              <a:rPr lang="en-US" sz="1600" b="1" dirty="0" smtClean="0"/>
              <a:t>Government </a:t>
            </a:r>
            <a:r>
              <a:rPr lang="en-US" sz="1600" b="1" dirty="0"/>
              <a:t>transparency: </a:t>
            </a:r>
            <a:r>
              <a:rPr lang="en-US" sz="1600" dirty="0"/>
              <a:t>public data are opened up to be available for local ISV’s, developers communities (PHP, C#) , Government agencies ISV partners for integration in their own applications to provide additional and innovative services to Citizens</a:t>
            </a:r>
          </a:p>
          <a:p>
            <a:r>
              <a:rPr lang="en-US" sz="1600" b="1" dirty="0"/>
              <a:t>Efficiency: </a:t>
            </a:r>
            <a:r>
              <a:rPr lang="en-US" sz="1600" dirty="0"/>
              <a:t>public government data are stored and managed in agencies datacenters and no IT procedure exists to transfer and make them available to third parties in an efficient and sustainable way. Open data will allow this by storing those data in the cloud and by offering standard and repeatable procedures to transfer </a:t>
            </a:r>
            <a:r>
              <a:rPr lang="en-US" sz="1600" dirty="0" err="1"/>
              <a:t>data.To</a:t>
            </a:r>
            <a:r>
              <a:rPr lang="en-US" sz="1600" dirty="0"/>
              <a:t> develop and boost </a:t>
            </a:r>
            <a:r>
              <a:rPr lang="en-US" sz="1600" b="1" dirty="0"/>
              <a:t>local economy</a:t>
            </a:r>
            <a:r>
              <a:rPr lang="en-US" sz="1400" b="1" dirty="0"/>
              <a:t> </a:t>
            </a:r>
            <a:r>
              <a:rPr lang="en-US" sz="1600" b="1" dirty="0"/>
              <a:t>: </a:t>
            </a:r>
            <a:r>
              <a:rPr lang="en-US" sz="1600" dirty="0"/>
              <a:t>the availability of new data sets will provide opportunities to local ISV to integrate their existing applications or to create new applications that can offer new and innovative services to Citizens leveraging the sets of data that have been opened up.</a:t>
            </a:r>
          </a:p>
          <a:p>
            <a:endParaRPr lang="en-US" dirty="0"/>
          </a:p>
        </p:txBody>
      </p:sp>
      <p:sp>
        <p:nvSpPr>
          <p:cNvPr id="4" name="Slide Number Placeholder 3"/>
          <p:cNvSpPr>
            <a:spLocks noGrp="1"/>
          </p:cNvSpPr>
          <p:nvPr>
            <p:ph type="sldNum" sz="quarter" idx="10"/>
          </p:nvPr>
        </p:nvSpPr>
        <p:spPr/>
        <p:txBody>
          <a:bodyPr/>
          <a:lstStyle/>
          <a:p>
            <a:fld id="{D92CBADF-ADDC-4810-BBAE-F4A27B45337E}" type="slidenum">
              <a:rPr lang="en-US" smtClean="0"/>
              <a:t>5</a:t>
            </a:fld>
            <a:endParaRPr lang="en-US"/>
          </a:p>
        </p:txBody>
      </p:sp>
    </p:spTree>
    <p:extLst>
      <p:ext uri="{BB962C8B-B14F-4D97-AF65-F5344CB8AC3E}">
        <p14:creationId xmlns:p14="http://schemas.microsoft.com/office/powerpoint/2010/main" val="997617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B5B87-43D6-42D1-B7C7-5DD03D736801}" type="slidenum">
              <a:rPr lang="en-US" smtClean="0"/>
              <a:t>6</a:t>
            </a:fld>
            <a:endParaRPr lang="en-US"/>
          </a:p>
        </p:txBody>
      </p:sp>
    </p:spTree>
    <p:extLst>
      <p:ext uri="{BB962C8B-B14F-4D97-AF65-F5344CB8AC3E}">
        <p14:creationId xmlns:p14="http://schemas.microsoft.com/office/powerpoint/2010/main" val="2862763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B5B87-43D6-42D1-B7C7-5DD03D736801}" type="slidenum">
              <a:rPr lang="en-US" smtClean="0"/>
              <a:t>7</a:t>
            </a:fld>
            <a:endParaRPr lang="en-US"/>
          </a:p>
        </p:txBody>
      </p:sp>
    </p:spTree>
    <p:extLst>
      <p:ext uri="{BB962C8B-B14F-4D97-AF65-F5344CB8AC3E}">
        <p14:creationId xmlns:p14="http://schemas.microsoft.com/office/powerpoint/2010/main" val="141959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B5B87-43D6-42D1-B7C7-5DD03D736801}" type="slidenum">
              <a:rPr lang="en-US" smtClean="0"/>
              <a:t>8</a:t>
            </a:fld>
            <a:endParaRPr lang="en-US"/>
          </a:p>
        </p:txBody>
      </p:sp>
    </p:spTree>
    <p:extLst>
      <p:ext uri="{BB962C8B-B14F-4D97-AF65-F5344CB8AC3E}">
        <p14:creationId xmlns:p14="http://schemas.microsoft.com/office/powerpoint/2010/main" val="1643961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61978EA-7C5D-4E8B-A556-2583F47277FA}" type="slidenum">
              <a:rPr lang="en-US" smtClean="0"/>
              <a:t>9</a:t>
            </a:fld>
            <a:endParaRPr lang="en-US"/>
          </a:p>
        </p:txBody>
      </p:sp>
    </p:spTree>
    <p:extLst>
      <p:ext uri="{BB962C8B-B14F-4D97-AF65-F5344CB8AC3E}">
        <p14:creationId xmlns:p14="http://schemas.microsoft.com/office/powerpoint/2010/main" val="12391896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www.microsoft.com/citynext" TargetMode="External"/><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057400"/>
            <a:ext cx="7239000" cy="1517904"/>
          </a:xfrm>
          <a:solidFill>
            <a:srgbClr val="0072C6">
              <a:alpha val="75000"/>
            </a:srgbClr>
          </a:solidFill>
        </p:spPr>
        <p:txBody>
          <a:bodyPr/>
          <a:lstStyle>
            <a:lvl1pPr algn="l">
              <a:defRPr>
                <a:solidFill>
                  <a:schemeClr val="bg1"/>
                </a:solidFill>
                <a:latin typeface="Segoe UI Light" panose="020B0502040204020203"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584576"/>
            <a:ext cx="7239000" cy="548640"/>
          </a:xfrm>
          <a:solidFill>
            <a:srgbClr val="0072C6">
              <a:alpha val="75000"/>
            </a:srgbClr>
          </a:solidFill>
        </p:spPr>
        <p:txBody>
          <a:bodyPr>
            <a:normAutofit/>
          </a:bodyPr>
          <a:lstStyle>
            <a:lvl1pPr marL="0" indent="0" algn="l">
              <a:buNone/>
              <a:defRPr sz="2400">
                <a:solidFill>
                  <a:schemeClr val="bg1"/>
                </a:solidFill>
                <a:latin typeface="Segoe UI Light" panose="020B0502040204020203" pitchFamily="34" charset="0"/>
                <a:ea typeface="Segoe UI" panose="020B0502040204020203" pitchFamily="34" charset="0"/>
                <a:cs typeface="Segoe UI"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3079760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a:xfrm>
            <a:off x="6705600" y="6492875"/>
            <a:ext cx="2133600" cy="365125"/>
          </a:xfrm>
        </p:spPr>
        <p:txBody>
          <a:bodyPr/>
          <a:lstStyle/>
          <a:p>
            <a:fld id="{722B7259-BA33-4796-BC59-7F07C93FC478}" type="slidenum">
              <a:rPr lang="en-US" smtClean="0"/>
              <a:t>‹#›</a:t>
            </a:fld>
            <a:endParaRPr lang="en-US"/>
          </a:p>
        </p:txBody>
      </p:sp>
      <p:pic>
        <p:nvPicPr>
          <p:cNvPr id="1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875" y="6248400"/>
            <a:ext cx="250507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66965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072C6"/>
        </a:solidFill>
        <a:effectLst/>
      </p:bgPr>
    </p:bg>
    <p:spTree>
      <p:nvGrpSpPr>
        <p:cNvPr id="1" name=""/>
        <p:cNvGrpSpPr/>
        <p:nvPr/>
      </p:nvGrpSpPr>
      <p:grpSpPr>
        <a:xfrm>
          <a:off x="0" y="0"/>
          <a:ext cx="0" cy="0"/>
          <a:chOff x="0" y="0"/>
          <a:chExt cx="0" cy="0"/>
        </a:xfrm>
      </p:grpSpPr>
      <p:pic>
        <p:nvPicPr>
          <p:cNvPr id="11" name="Picture 10"/>
          <p:cNvPicPr/>
          <p:nvPr userDrawn="1"/>
        </p:nvPicPr>
        <p:blipFill>
          <a:blip r:embed="rId2" cstate="print">
            <a:clrChange>
              <a:clrFrom>
                <a:srgbClr val="3E1851"/>
              </a:clrFrom>
              <a:clrTo>
                <a:srgbClr val="3E1851">
                  <a:alpha val="0"/>
                </a:srgbClr>
              </a:clrTo>
            </a:clrChange>
            <a:extLst>
              <a:ext uri="{28A0092B-C50C-407E-A947-70E740481C1C}">
                <a14:useLocalDpi xmlns:a14="http://schemas.microsoft.com/office/drawing/2010/main" val="0"/>
              </a:ext>
            </a:extLst>
          </a:blip>
          <a:stretch>
            <a:fillRect/>
          </a:stretch>
        </p:blipFill>
        <p:spPr>
          <a:xfrm>
            <a:off x="4648200" y="2609008"/>
            <a:ext cx="3505200" cy="879814"/>
          </a:xfrm>
          <a:prstGeom prst="rect">
            <a:avLst/>
          </a:prstGeom>
        </p:spPr>
      </p:pic>
      <p:sp>
        <p:nvSpPr>
          <p:cNvPr id="2" name="TextBox 1"/>
          <p:cNvSpPr txBox="1"/>
          <p:nvPr userDrawn="1"/>
        </p:nvSpPr>
        <p:spPr>
          <a:xfrm>
            <a:off x="1295400" y="6248400"/>
            <a:ext cx="6553200" cy="307777"/>
          </a:xfrm>
          <a:prstGeom prst="rect">
            <a:avLst/>
          </a:prstGeom>
          <a:noFill/>
        </p:spPr>
        <p:txBody>
          <a:bodyPr wrap="square" rtlCol="0">
            <a:spAutoFit/>
          </a:bodyPr>
          <a:lstStyle/>
          <a:p>
            <a:r>
              <a:rPr lang="en-GB" sz="1400" kern="1200" dirty="0" smtClean="0">
                <a:solidFill>
                  <a:schemeClr val="bg1"/>
                </a:solidFill>
                <a:effectLst/>
                <a:latin typeface="Segoe UI" panose="020B0502040204020203" pitchFamily="34" charset="0"/>
                <a:ea typeface="Segoe UI" panose="020B0502040204020203" pitchFamily="34" charset="0"/>
                <a:cs typeface="Segoe UI" panose="020B0502040204020203" pitchFamily="34" charset="0"/>
              </a:rPr>
              <a:t>To learn more about Microsoft </a:t>
            </a:r>
            <a:r>
              <a:rPr lang="en-GB" sz="1400" kern="1200" dirty="0" err="1" smtClean="0">
                <a:solidFill>
                  <a:schemeClr val="bg1"/>
                </a:solidFill>
                <a:effectLst/>
                <a:latin typeface="Segoe UI" panose="020B0502040204020203" pitchFamily="34" charset="0"/>
                <a:ea typeface="Segoe UI" panose="020B0502040204020203" pitchFamily="34" charset="0"/>
                <a:cs typeface="Segoe UI" panose="020B0502040204020203" pitchFamily="34" charset="0"/>
              </a:rPr>
              <a:t>CityNext</a:t>
            </a:r>
            <a:r>
              <a:rPr lang="en-GB" sz="1400" kern="1200" dirty="0" smtClean="0">
                <a:solidFill>
                  <a:schemeClr val="bg1"/>
                </a:solidFill>
                <a:effectLst/>
                <a:latin typeface="Segoe UI" panose="020B0502040204020203" pitchFamily="34" charset="0"/>
                <a:ea typeface="Segoe UI" panose="020B0502040204020203" pitchFamily="34" charset="0"/>
                <a:cs typeface="Segoe UI" panose="020B0502040204020203" pitchFamily="34" charset="0"/>
              </a:rPr>
              <a:t> please visit </a:t>
            </a:r>
            <a:r>
              <a:rPr lang="en-GB" sz="1400" u="sng" kern="1200" dirty="0" smtClean="0">
                <a:solidFill>
                  <a:schemeClr val="tx1"/>
                </a:solidFill>
                <a:effectLst/>
                <a:latin typeface="Segoe UI" panose="020B0502040204020203" pitchFamily="34" charset="0"/>
                <a:ea typeface="Segoe UI" panose="020B0502040204020203" pitchFamily="34" charset="0"/>
                <a:cs typeface="Segoe UI" panose="020B0502040204020203" pitchFamily="34" charset="0"/>
                <a:hlinkClick r:id="rId3"/>
              </a:rPr>
              <a:t>www.microsoft.com/citynext</a:t>
            </a:r>
            <a:r>
              <a:rPr lang="en-GB" sz="1400" kern="1200" dirty="0" smtClean="0">
                <a:solidFill>
                  <a:schemeClr val="tx1"/>
                </a:solidFill>
                <a:effectLst/>
                <a:latin typeface="Segoe UI" panose="020B0502040204020203" pitchFamily="34" charset="0"/>
                <a:ea typeface="Segoe UI" panose="020B0502040204020203" pitchFamily="34" charset="0"/>
                <a:cs typeface="Segoe UI" panose="020B0502040204020203" pitchFamily="34" charset="0"/>
              </a:rPr>
              <a:t> </a:t>
            </a:r>
            <a:endParaRPr lang="en-US" sz="1400" dirty="0">
              <a:latin typeface="Segoe UI" panose="020B0502040204020203" pitchFamily="34" charset="0"/>
              <a:ea typeface="Segoe UI" panose="020B0502040204020203" pitchFamily="34" charset="0"/>
              <a:cs typeface="Segoe UI" panose="020B0502040204020203" pitchFamily="34" charset="0"/>
            </a:endParaRPr>
          </a:p>
        </p:txBody>
      </p:sp>
      <p:pic>
        <p:nvPicPr>
          <p:cNvPr id="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76400" y="2667000"/>
            <a:ext cx="250507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57128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solidFill>
                  <a:schemeClr val="tx1">
                    <a:lumMod val="65000"/>
                    <a:lumOff val="35000"/>
                  </a:schemeClr>
                </a:solidFill>
                <a:latin typeface="Segoe UI Light" panose="020B0502040204020203"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normAutofit/>
          </a:bodyPr>
          <a:lstStyle>
            <a:lvl1pPr>
              <a:defRPr sz="28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vl2pPr>
              <a:defRPr sz="24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2pPr>
            <a:lvl3pPr>
              <a:defRPr sz="20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3pPr>
            <a:lvl4pPr>
              <a:defRPr sz="18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4pPr>
            <a:lvl5pPr>
              <a:defRPr sz="18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8" name="Slide Number Placeholder 5"/>
          <p:cNvSpPr>
            <a:spLocks noGrp="1"/>
          </p:cNvSpPr>
          <p:nvPr>
            <p:ph type="sldNum" sz="quarter" idx="12"/>
          </p:nvPr>
        </p:nvSpPr>
        <p:spPr>
          <a:xfrm>
            <a:off x="6705600" y="6492875"/>
            <a:ext cx="2133600" cy="365125"/>
          </a:xfrm>
        </p:spPr>
        <p:txBody>
          <a:bodyPr/>
          <a:lstStyle/>
          <a:p>
            <a:fld id="{722B7259-BA33-4796-BC59-7F07C93FC478}" type="slidenum">
              <a:rPr lang="en-US" smtClean="0"/>
              <a:t>‹#›</a:t>
            </a:fld>
            <a:endParaRPr lang="en-US"/>
          </a:p>
        </p:txBody>
      </p:sp>
    </p:spTree>
    <p:extLst>
      <p:ext uri="{BB962C8B-B14F-4D97-AF65-F5344CB8AC3E}">
        <p14:creationId xmlns:p14="http://schemas.microsoft.com/office/powerpoint/2010/main" val="37393082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5" name="Straight Connector 4"/>
          <p:cNvCxnSpPr/>
          <p:nvPr userDrawn="1"/>
        </p:nvCxnSpPr>
        <p:spPr>
          <a:xfrm>
            <a:off x="457200" y="6400800"/>
            <a:ext cx="8229600" cy="0"/>
          </a:xfrm>
          <a:prstGeom prst="line">
            <a:avLst/>
          </a:prstGeom>
          <a:ln w="28575">
            <a:solidFill>
              <a:schemeClr val="accent5"/>
            </a:solidFill>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p:nvPr>
        </p:nvSpPr>
        <p:spPr/>
        <p:txBody>
          <a:bodyPr/>
          <a:lstStyle>
            <a:lvl1pPr>
              <a:defRPr lang="en-US" sz="2400" kern="1200" spc="-100" baseline="0" dirty="0">
                <a:gradFill>
                  <a:gsLst>
                    <a:gs pos="0">
                      <a:schemeClr val="accent2"/>
                    </a:gs>
                    <a:gs pos="100000">
                      <a:schemeClr val="accent2"/>
                    </a:gs>
                  </a:gsLst>
                  <a:lin ang="16200000" scaled="0"/>
                </a:gradFill>
                <a:latin typeface="+mj-lt"/>
                <a:ea typeface="+mj-ea"/>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2"/>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gradFill>
                  <a:gsLst>
                    <a:gs pos="0">
                      <a:schemeClr val="bg1"/>
                    </a:gs>
                    <a:gs pos="100000">
                      <a:schemeClr val="bg1"/>
                    </a:gs>
                  </a:gsLst>
                  <a:lin ang="5400000" scaled="0"/>
                </a:gradFill>
              </a:defRPr>
            </a:lvl1pPr>
          </a:lstStyle>
          <a:p>
            <a:pPr lvl="0"/>
            <a:r>
              <a:rPr lang="en-US" dirty="0" smtClean="0"/>
              <a:t>Click to edit Master text styles</a:t>
            </a:r>
          </a:p>
        </p:txBody>
      </p:sp>
      <p:sp>
        <p:nvSpPr>
          <p:cNvPr id="10" name="Text Placeholder 9"/>
          <p:cNvSpPr>
            <a:spLocks noGrp="1"/>
          </p:cNvSpPr>
          <p:nvPr>
            <p:ph type="body" sz="quarter" idx="14"/>
          </p:nvPr>
        </p:nvSpPr>
        <p:spPr>
          <a:xfrm>
            <a:off x="457200" y="5715000"/>
            <a:ext cx="8229600" cy="685800"/>
          </a:xfrm>
          <a:solidFill>
            <a:schemeClr val="accent5"/>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sz="1400" b="0">
                <a:gradFill>
                  <a:gsLst>
                    <a:gs pos="0">
                      <a:schemeClr val="bg1"/>
                    </a:gs>
                    <a:gs pos="100000">
                      <a:schemeClr val="bg1"/>
                    </a:gs>
                  </a:gsLst>
                  <a:lin ang="16200000" scaled="0"/>
                </a:gradFill>
              </a:defRPr>
            </a:lvl1pPr>
            <a:lvl2pPr>
              <a:defRPr sz="1600"/>
            </a:lvl2pPr>
            <a:lvl3pPr>
              <a:defRPr sz="1600"/>
            </a:lvl3pPr>
            <a:lvl4pPr>
              <a:defRPr sz="1600"/>
            </a:lvl4pPr>
            <a:lvl5pPr>
              <a:defRPr sz="1600"/>
            </a:lvl5pPr>
          </a:lstStyle>
          <a:p>
            <a:pPr lvl="0"/>
            <a:r>
              <a:rPr lang="en-US" dirty="0" smtClean="0"/>
              <a:t>Click to edit Master text styles</a:t>
            </a:r>
          </a:p>
        </p:txBody>
      </p:sp>
      <p:sp>
        <p:nvSpPr>
          <p:cNvPr id="9" name="Footer Placeholder 8"/>
          <p:cNvSpPr>
            <a:spLocks noGrp="1"/>
          </p:cNvSpPr>
          <p:nvPr>
            <p:ph type="ftr" sz="quarter" idx="15"/>
          </p:nvPr>
        </p:nvSpPr>
        <p:spPr/>
        <p:txBody>
          <a:bodyPr/>
          <a:lstStyle/>
          <a:p>
            <a:r>
              <a:rPr lang="en-US" smtClean="0"/>
              <a:t>Microsoft Confidential—For Internal Use Only</a:t>
            </a:r>
            <a:endParaRPr lang="en-US" dirty="0"/>
          </a:p>
        </p:txBody>
      </p:sp>
      <p:sp>
        <p:nvSpPr>
          <p:cNvPr id="11" name="Slide Number Placeholder 10"/>
          <p:cNvSpPr>
            <a:spLocks noGrp="1"/>
          </p:cNvSpPr>
          <p:nvPr>
            <p:ph type="sldNum" sz="quarter" idx="16"/>
          </p:nvPr>
        </p:nvSpPr>
        <p:spPr/>
        <p:txBody>
          <a:bodyPr/>
          <a:lstStyle/>
          <a:p>
            <a:fld id="{1A026502-11EF-4F01-A5BA-022B1A37D027}" type="slidenum">
              <a:rPr lang="en-US" smtClean="0"/>
              <a:pPr/>
              <a:t>‹#›</a:t>
            </a:fld>
            <a:endParaRPr lang="en-US"/>
          </a:p>
        </p:txBody>
      </p:sp>
      <p:sp>
        <p:nvSpPr>
          <p:cNvPr id="12"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p>
        </p:txBody>
      </p:sp>
    </p:spTree>
    <p:extLst>
      <p:ext uri="{BB962C8B-B14F-4D97-AF65-F5344CB8AC3E}">
        <p14:creationId xmlns:p14="http://schemas.microsoft.com/office/powerpoint/2010/main" val="3487821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cxnSp>
        <p:nvCxnSpPr>
          <p:cNvPr id="5" name="Straight Connector 4"/>
          <p:cNvCxnSpPr/>
          <p:nvPr userDrawn="1"/>
        </p:nvCxnSpPr>
        <p:spPr>
          <a:xfrm>
            <a:off x="457200" y="6400800"/>
            <a:ext cx="8229600" cy="0"/>
          </a:xfrm>
          <a:prstGeom prst="line">
            <a:avLst/>
          </a:prstGeom>
          <a:ln w="28575">
            <a:solidFill>
              <a:schemeClr val="accent5"/>
            </a:solidFill>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p:nvPr>
        </p:nvSpPr>
        <p:spPr/>
        <p:txBody>
          <a:bodyPr/>
          <a:lstStyle>
            <a:lvl1pPr>
              <a:defRPr lang="en-US" sz="2400" kern="1200" spc="-100" baseline="0" dirty="0">
                <a:gradFill>
                  <a:gsLst>
                    <a:gs pos="0">
                      <a:schemeClr val="accent2"/>
                    </a:gs>
                    <a:gs pos="100000">
                      <a:schemeClr val="accent2"/>
                    </a:gs>
                  </a:gsLst>
                  <a:lin ang="16200000" scaled="0"/>
                </a:gradFill>
                <a:latin typeface="+mj-lt"/>
                <a:ea typeface="+mj-ea"/>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2"/>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gradFill>
                  <a:gsLst>
                    <a:gs pos="0">
                      <a:schemeClr val="bg1"/>
                    </a:gs>
                    <a:gs pos="100000">
                      <a:schemeClr val="bg1"/>
                    </a:gs>
                  </a:gsLst>
                  <a:lin ang="5400000" scaled="0"/>
                </a:gradFill>
              </a:defRPr>
            </a:lvl1pPr>
          </a:lstStyle>
          <a:p>
            <a:pPr lvl="0"/>
            <a:r>
              <a:rPr lang="en-US" dirty="0" smtClean="0"/>
              <a:t>Click to edit Master text styles</a:t>
            </a:r>
          </a:p>
        </p:txBody>
      </p:sp>
      <p:sp>
        <p:nvSpPr>
          <p:cNvPr id="10" name="Text Placeholder 9"/>
          <p:cNvSpPr>
            <a:spLocks noGrp="1"/>
          </p:cNvSpPr>
          <p:nvPr>
            <p:ph type="body" sz="quarter" idx="14"/>
          </p:nvPr>
        </p:nvSpPr>
        <p:spPr>
          <a:xfrm>
            <a:off x="457200" y="5715000"/>
            <a:ext cx="8229600" cy="685800"/>
          </a:xfrm>
          <a:solidFill>
            <a:schemeClr val="accent5"/>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sz="1400" b="0">
                <a:gradFill>
                  <a:gsLst>
                    <a:gs pos="0">
                      <a:schemeClr val="bg1"/>
                    </a:gs>
                    <a:gs pos="100000">
                      <a:schemeClr val="bg1"/>
                    </a:gs>
                  </a:gsLst>
                  <a:lin ang="16200000" scaled="0"/>
                </a:gradFill>
              </a:defRPr>
            </a:lvl1pPr>
            <a:lvl2pPr>
              <a:defRPr sz="1600"/>
            </a:lvl2pPr>
            <a:lvl3pPr>
              <a:defRPr sz="1600"/>
            </a:lvl3pPr>
            <a:lvl4pPr>
              <a:defRPr sz="1600"/>
            </a:lvl4pPr>
            <a:lvl5pPr>
              <a:defRPr sz="1600"/>
            </a:lvl5pPr>
          </a:lstStyle>
          <a:p>
            <a:pPr lvl="0"/>
            <a:r>
              <a:rPr lang="en-US" dirty="0" smtClean="0"/>
              <a:t>Click to edit Master text styles</a:t>
            </a:r>
          </a:p>
        </p:txBody>
      </p:sp>
      <p:sp>
        <p:nvSpPr>
          <p:cNvPr id="9" name="Footer Placeholder 8"/>
          <p:cNvSpPr>
            <a:spLocks noGrp="1"/>
          </p:cNvSpPr>
          <p:nvPr>
            <p:ph type="ftr" sz="quarter" idx="15"/>
          </p:nvPr>
        </p:nvSpPr>
        <p:spPr/>
        <p:txBody>
          <a:bodyPr/>
          <a:lstStyle/>
          <a:p>
            <a:r>
              <a:rPr lang="en-US" smtClean="0"/>
              <a:t>Microsoft Confidential—For Internal Use Only</a:t>
            </a:r>
            <a:endParaRPr lang="en-US" dirty="0"/>
          </a:p>
        </p:txBody>
      </p:sp>
      <p:sp>
        <p:nvSpPr>
          <p:cNvPr id="11" name="Slide Number Placeholder 10"/>
          <p:cNvSpPr>
            <a:spLocks noGrp="1"/>
          </p:cNvSpPr>
          <p:nvPr>
            <p:ph type="sldNum" sz="quarter" idx="16"/>
          </p:nvPr>
        </p:nvSpPr>
        <p:spPr/>
        <p:txBody>
          <a:bodyPr/>
          <a:lstStyle/>
          <a:p>
            <a:fld id="{1A026502-11EF-4F01-A5BA-022B1A37D027}" type="slidenum">
              <a:rPr lang="en-US" smtClean="0"/>
              <a:pPr/>
              <a:t>‹#›</a:t>
            </a:fld>
            <a:endParaRPr lang="en-US"/>
          </a:p>
        </p:txBody>
      </p:sp>
      <p:sp>
        <p:nvSpPr>
          <p:cNvPr id="12"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p>
        </p:txBody>
      </p:sp>
    </p:spTree>
    <p:extLst>
      <p:ext uri="{BB962C8B-B14F-4D97-AF65-F5344CB8AC3E}">
        <p14:creationId xmlns:p14="http://schemas.microsoft.com/office/powerpoint/2010/main" val="33991550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cxnSp>
        <p:nvCxnSpPr>
          <p:cNvPr id="5" name="Straight Connector 4"/>
          <p:cNvCxnSpPr/>
          <p:nvPr userDrawn="1"/>
        </p:nvCxnSpPr>
        <p:spPr>
          <a:xfrm>
            <a:off x="457200" y="6400800"/>
            <a:ext cx="8229600" cy="0"/>
          </a:xfrm>
          <a:prstGeom prst="line">
            <a:avLst/>
          </a:prstGeom>
          <a:ln w="28575">
            <a:solidFill>
              <a:schemeClr val="accent5"/>
            </a:solidFill>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p:nvPr>
        </p:nvSpPr>
        <p:spPr/>
        <p:txBody>
          <a:bodyPr/>
          <a:lstStyle>
            <a:lvl1pPr>
              <a:defRPr lang="en-US" sz="2400" kern="1200" spc="-100" baseline="0" dirty="0">
                <a:gradFill>
                  <a:gsLst>
                    <a:gs pos="0">
                      <a:schemeClr val="accent2"/>
                    </a:gs>
                    <a:gs pos="100000">
                      <a:schemeClr val="accent2"/>
                    </a:gs>
                  </a:gsLst>
                  <a:lin ang="16200000" scaled="0"/>
                </a:gradFill>
                <a:latin typeface="+mj-lt"/>
                <a:ea typeface="+mj-ea"/>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2"/>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gradFill>
                  <a:gsLst>
                    <a:gs pos="0">
                      <a:schemeClr val="bg1"/>
                    </a:gs>
                    <a:gs pos="100000">
                      <a:schemeClr val="bg1"/>
                    </a:gs>
                  </a:gsLst>
                  <a:lin ang="5400000" scaled="0"/>
                </a:gradFill>
              </a:defRPr>
            </a:lvl1pPr>
          </a:lstStyle>
          <a:p>
            <a:pPr lvl="0"/>
            <a:r>
              <a:rPr lang="en-US" dirty="0" smtClean="0"/>
              <a:t>Click to edit Master text styles</a:t>
            </a:r>
          </a:p>
        </p:txBody>
      </p:sp>
      <p:sp>
        <p:nvSpPr>
          <p:cNvPr id="10" name="Text Placeholder 9"/>
          <p:cNvSpPr>
            <a:spLocks noGrp="1"/>
          </p:cNvSpPr>
          <p:nvPr>
            <p:ph type="body" sz="quarter" idx="14"/>
          </p:nvPr>
        </p:nvSpPr>
        <p:spPr>
          <a:xfrm>
            <a:off x="457200" y="5715000"/>
            <a:ext cx="8229600" cy="685800"/>
          </a:xfrm>
          <a:solidFill>
            <a:schemeClr val="accent5"/>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sz="1400" b="0">
                <a:gradFill>
                  <a:gsLst>
                    <a:gs pos="0">
                      <a:schemeClr val="bg1"/>
                    </a:gs>
                    <a:gs pos="100000">
                      <a:schemeClr val="bg1"/>
                    </a:gs>
                  </a:gsLst>
                  <a:lin ang="16200000" scaled="0"/>
                </a:gradFill>
              </a:defRPr>
            </a:lvl1pPr>
            <a:lvl2pPr>
              <a:defRPr sz="1600"/>
            </a:lvl2pPr>
            <a:lvl3pPr>
              <a:defRPr sz="1600"/>
            </a:lvl3pPr>
            <a:lvl4pPr>
              <a:defRPr sz="1600"/>
            </a:lvl4pPr>
            <a:lvl5pPr>
              <a:defRPr sz="1600"/>
            </a:lvl5pPr>
          </a:lstStyle>
          <a:p>
            <a:pPr lvl="0"/>
            <a:r>
              <a:rPr lang="en-US" dirty="0" smtClean="0"/>
              <a:t>Click to edit Master text styles</a:t>
            </a:r>
          </a:p>
        </p:txBody>
      </p:sp>
      <p:sp>
        <p:nvSpPr>
          <p:cNvPr id="9" name="Footer Placeholder 8"/>
          <p:cNvSpPr>
            <a:spLocks noGrp="1"/>
          </p:cNvSpPr>
          <p:nvPr>
            <p:ph type="ftr" sz="quarter" idx="15"/>
          </p:nvPr>
        </p:nvSpPr>
        <p:spPr/>
        <p:txBody>
          <a:bodyPr/>
          <a:lstStyle/>
          <a:p>
            <a:r>
              <a:rPr lang="en-US" smtClean="0"/>
              <a:t>Microsoft Confidential—For Internal Use Only</a:t>
            </a:r>
            <a:endParaRPr lang="en-US" dirty="0"/>
          </a:p>
        </p:txBody>
      </p:sp>
      <p:sp>
        <p:nvSpPr>
          <p:cNvPr id="11" name="Slide Number Placeholder 10"/>
          <p:cNvSpPr>
            <a:spLocks noGrp="1"/>
          </p:cNvSpPr>
          <p:nvPr>
            <p:ph type="sldNum" sz="quarter" idx="16"/>
          </p:nvPr>
        </p:nvSpPr>
        <p:spPr/>
        <p:txBody>
          <a:bodyPr/>
          <a:lstStyle/>
          <a:p>
            <a:fld id="{1A026502-11EF-4F01-A5BA-022B1A37D027}" type="slidenum">
              <a:rPr lang="en-US" smtClean="0"/>
              <a:pPr/>
              <a:t>‹#›</a:t>
            </a:fld>
            <a:endParaRPr lang="en-US"/>
          </a:p>
        </p:txBody>
      </p:sp>
      <p:sp>
        <p:nvSpPr>
          <p:cNvPr id="12"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p>
        </p:txBody>
      </p:sp>
    </p:spTree>
    <p:extLst>
      <p:ext uri="{BB962C8B-B14F-4D97-AF65-F5344CB8AC3E}">
        <p14:creationId xmlns:p14="http://schemas.microsoft.com/office/powerpoint/2010/main" val="41495273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 2/3">
    <p:spTree>
      <p:nvGrpSpPr>
        <p:cNvPr id="1" name=""/>
        <p:cNvGrpSpPr/>
        <p:nvPr/>
      </p:nvGrpSpPr>
      <p:grpSpPr>
        <a:xfrm>
          <a:off x="0" y="0"/>
          <a:ext cx="0" cy="0"/>
          <a:chOff x="0" y="0"/>
          <a:chExt cx="0" cy="0"/>
        </a:xfrm>
      </p:grpSpPr>
      <p:cxnSp>
        <p:nvCxnSpPr>
          <p:cNvPr id="11" name="Straight Connector 10"/>
          <p:cNvCxnSpPr/>
          <p:nvPr userDrawn="1"/>
        </p:nvCxnSpPr>
        <p:spPr>
          <a:xfrm>
            <a:off x="457200" y="6400800"/>
            <a:ext cx="8229600" cy="0"/>
          </a:xfrm>
          <a:prstGeom prst="line">
            <a:avLst/>
          </a:prstGeom>
          <a:ln w="28575">
            <a:solidFill>
              <a:schemeClr val="accent5"/>
            </a:solidFill>
          </a:ln>
        </p:spPr>
        <p:style>
          <a:lnRef idx="1">
            <a:schemeClr val="accent2"/>
          </a:lnRef>
          <a:fillRef idx="0">
            <a:schemeClr val="accent2"/>
          </a:fillRef>
          <a:effectRef idx="0">
            <a:schemeClr val="accent2"/>
          </a:effectRef>
          <a:fontRef idx="minor">
            <a:schemeClr val="tx1"/>
          </a:fontRef>
        </p:style>
      </p:cxnSp>
      <p:sp>
        <p:nvSpPr>
          <p:cNvPr id="9" name="Text Placeholder 9"/>
          <p:cNvSpPr>
            <a:spLocks noGrp="1"/>
          </p:cNvSpPr>
          <p:nvPr>
            <p:ph type="body" sz="quarter" idx="15"/>
          </p:nvPr>
        </p:nvSpPr>
        <p:spPr>
          <a:xfrm>
            <a:off x="457200" y="5715000"/>
            <a:ext cx="8229600" cy="685800"/>
          </a:xfrm>
          <a:solidFill>
            <a:schemeClr val="accent5"/>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lang="en-US" sz="1400" b="0" kern="1200" dirty="0" smtClean="0">
                <a:gradFill>
                  <a:gsLst>
                    <a:gs pos="0">
                      <a:schemeClr val="bg1"/>
                    </a:gs>
                    <a:gs pos="100000">
                      <a:schemeClr val="bg1"/>
                    </a:gs>
                  </a:gsLst>
                  <a:lin ang="16200000" scaled="0"/>
                </a:gradFill>
                <a:latin typeface="+mn-lt"/>
                <a:ea typeface="+mn-ea"/>
                <a:cs typeface="+mn-cs"/>
              </a:defRPr>
            </a:lvl1pPr>
            <a:lvl2pPr>
              <a:defRPr sz="1600"/>
            </a:lvl2pPr>
            <a:lvl3pPr>
              <a:defRPr sz="1600"/>
            </a:lvl3pPr>
            <a:lvl4pPr>
              <a:defRPr sz="1600"/>
            </a:lvl4pPr>
            <a:lvl5pPr>
              <a:defRPr sz="1600"/>
            </a:lvl5pPr>
          </a:lstStyle>
          <a:p>
            <a:pPr marL="0" lvl="0" indent="0" algn="l" defTabSz="914400" rtl="0" eaLnBrk="1" latinLnBrk="0" hangingPunct="1">
              <a:lnSpc>
                <a:spcPct val="110000"/>
              </a:lnSpc>
              <a:spcBef>
                <a:spcPts val="600"/>
              </a:spcBef>
              <a:buFont typeface="Arial" pitchFamily="34" charset="0"/>
              <a:buNone/>
            </a:pPr>
            <a:r>
              <a:rPr lang="en-US" dirty="0" smtClean="0"/>
              <a:t>Click to edit Master text styles</a:t>
            </a:r>
          </a:p>
        </p:txBody>
      </p:sp>
      <p:sp>
        <p:nvSpPr>
          <p:cNvPr id="2" name="Title 1"/>
          <p:cNvSpPr>
            <a:spLocks noGrp="1"/>
          </p:cNvSpPr>
          <p:nvPr>
            <p:ph type="title"/>
          </p:nvPr>
        </p:nvSpPr>
        <p:spPr>
          <a:xfrm>
            <a:off x="457200" y="640080"/>
            <a:ext cx="8229600" cy="292608"/>
          </a:xfrm>
        </p:spPr>
        <p:txBody>
          <a:bodyPr/>
          <a:lstStyle>
            <a:lvl1pPr>
              <a:defRPr lang="en-US" sz="2400" kern="1200" spc="-100" baseline="0" dirty="0">
                <a:gradFill>
                  <a:gsLst>
                    <a:gs pos="0">
                      <a:schemeClr val="accent2"/>
                    </a:gs>
                    <a:gs pos="100000">
                      <a:schemeClr val="accent2"/>
                    </a:gs>
                  </a:gsLst>
                  <a:lin ang="16200000" scaled="0"/>
                </a:gradFill>
                <a:latin typeface="+mj-lt"/>
                <a:ea typeface="+mj-ea"/>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5181600" cy="4419600"/>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lang="en-US" sz="1600" kern="1200" cap="none" baseline="0" dirty="0" smtClean="0">
                <a:gradFill>
                  <a:gsLst>
                    <a:gs pos="0">
                      <a:schemeClr val="bg1"/>
                    </a:gs>
                    <a:gs pos="100000">
                      <a:schemeClr val="bg1"/>
                    </a:gs>
                  </a:gsLst>
                  <a:lin ang="5400000" scaled="0"/>
                </a:gradFill>
                <a:latin typeface="+mn-lt"/>
                <a:ea typeface="+mn-ea"/>
                <a:cs typeface="+mn-cs"/>
              </a:defRPr>
            </a:lvl1pPr>
          </a:lstStyle>
          <a:p>
            <a:pPr marL="0" lvl="0" indent="0" algn="l" defTabSz="914400" rtl="0" eaLnBrk="1" latinLnBrk="0" hangingPunct="1">
              <a:lnSpc>
                <a:spcPct val="100000"/>
              </a:lnSpc>
              <a:spcBef>
                <a:spcPts val="0"/>
              </a:spcBef>
              <a:buFont typeface="Arial" pitchFamily="34" charset="0"/>
              <a:buNone/>
            </a:pPr>
            <a:r>
              <a:rPr lang="en-US" dirty="0" smtClean="0"/>
              <a:t>Click to edit Master text styles</a:t>
            </a:r>
          </a:p>
        </p:txBody>
      </p:sp>
      <p:sp>
        <p:nvSpPr>
          <p:cNvPr id="5" name="Footer Placeholder 4"/>
          <p:cNvSpPr>
            <a:spLocks noGrp="1"/>
          </p:cNvSpPr>
          <p:nvPr>
            <p:ph type="ftr" sz="quarter" idx="16"/>
          </p:nvPr>
        </p:nvSpPr>
        <p:spPr/>
        <p:txBody>
          <a:bodyPr/>
          <a:lstStyle/>
          <a:p>
            <a:r>
              <a:rPr lang="en-US" smtClean="0"/>
              <a:t>Microsoft Confidential—For Internal Use Only</a:t>
            </a:r>
            <a:endParaRPr lang="en-US" dirty="0"/>
          </a:p>
        </p:txBody>
      </p:sp>
      <p:sp>
        <p:nvSpPr>
          <p:cNvPr id="7" name="Slide Number Placeholder 6"/>
          <p:cNvSpPr>
            <a:spLocks noGrp="1"/>
          </p:cNvSpPr>
          <p:nvPr>
            <p:ph type="sldNum" sz="quarter" idx="17"/>
          </p:nvPr>
        </p:nvSpPr>
        <p:spPr/>
        <p:txBody>
          <a:bodyPr/>
          <a:lstStyle/>
          <a:p>
            <a:fld id="{1A026502-11EF-4F01-A5BA-022B1A37D027}" type="slidenum">
              <a:rPr lang="en-US" smtClean="0"/>
              <a:pPr/>
              <a:t>‹#›</a:t>
            </a:fld>
            <a:endParaRPr lang="en-US"/>
          </a:p>
        </p:txBody>
      </p:sp>
      <p:sp>
        <p:nvSpPr>
          <p:cNvPr id="12"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p>
        </p:txBody>
      </p:sp>
    </p:spTree>
    <p:extLst>
      <p:ext uri="{BB962C8B-B14F-4D97-AF65-F5344CB8AC3E}">
        <p14:creationId xmlns:p14="http://schemas.microsoft.com/office/powerpoint/2010/main" val="17671028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8"/>
            <a:ext cx="7772400" cy="1470025"/>
          </a:xfrm>
        </p:spPr>
        <p:txBody>
          <a:bodyPr/>
          <a:lstStyle/>
          <a:p>
            <a:r>
              <a:rPr lang="en-US" smtClean="0"/>
              <a:t>Click to edit Master title style</a:t>
            </a:r>
            <a:endParaRPr lang="pl-PL"/>
          </a:p>
        </p:txBody>
      </p:sp>
      <p:sp>
        <p:nvSpPr>
          <p:cNvPr id="3" name="Subtitle 2"/>
          <p:cNvSpPr>
            <a:spLocks noGrp="1"/>
          </p:cNvSpPr>
          <p:nvPr>
            <p:ph type="subTitle" idx="1"/>
          </p:nvPr>
        </p:nvSpPr>
        <p:spPr>
          <a:xfrm>
            <a:off x="1371600" y="3886201"/>
            <a:ext cx="6400801" cy="1752599"/>
          </a:xfrm>
        </p:spPr>
        <p:txBody>
          <a:bodyPr/>
          <a:lstStyle>
            <a:lvl1pPr marL="0" indent="0" algn="ctr">
              <a:buNone/>
              <a:defRPr>
                <a:solidFill>
                  <a:schemeClr val="tx1">
                    <a:tint val="75000"/>
                  </a:schemeClr>
                </a:solidFill>
              </a:defRPr>
            </a:lvl1pPr>
            <a:lvl2pPr marL="457251" indent="0" algn="ctr">
              <a:buNone/>
              <a:defRPr>
                <a:solidFill>
                  <a:schemeClr val="tx1">
                    <a:tint val="75000"/>
                  </a:schemeClr>
                </a:solidFill>
              </a:defRPr>
            </a:lvl2pPr>
            <a:lvl3pPr marL="914502" indent="0" algn="ctr">
              <a:buNone/>
              <a:defRPr>
                <a:solidFill>
                  <a:schemeClr val="tx1">
                    <a:tint val="75000"/>
                  </a:schemeClr>
                </a:solidFill>
              </a:defRPr>
            </a:lvl3pPr>
            <a:lvl4pPr marL="1371755" indent="0" algn="ctr">
              <a:buNone/>
              <a:defRPr>
                <a:solidFill>
                  <a:schemeClr val="tx1">
                    <a:tint val="75000"/>
                  </a:schemeClr>
                </a:solidFill>
              </a:defRPr>
            </a:lvl4pPr>
            <a:lvl5pPr marL="1829006" indent="0" algn="ctr">
              <a:buNone/>
              <a:defRPr>
                <a:solidFill>
                  <a:schemeClr val="tx1">
                    <a:tint val="75000"/>
                  </a:schemeClr>
                </a:solidFill>
              </a:defRPr>
            </a:lvl5pPr>
            <a:lvl6pPr marL="2286257" indent="0" algn="ctr">
              <a:buNone/>
              <a:defRPr>
                <a:solidFill>
                  <a:schemeClr val="tx1">
                    <a:tint val="75000"/>
                  </a:schemeClr>
                </a:solidFill>
              </a:defRPr>
            </a:lvl6pPr>
            <a:lvl7pPr marL="2743508" indent="0" algn="ctr">
              <a:buNone/>
              <a:defRPr>
                <a:solidFill>
                  <a:schemeClr val="tx1">
                    <a:tint val="75000"/>
                  </a:schemeClr>
                </a:solidFill>
              </a:defRPr>
            </a:lvl7pPr>
            <a:lvl8pPr marL="3200759" indent="0" algn="ctr">
              <a:buNone/>
              <a:defRPr>
                <a:solidFill>
                  <a:schemeClr val="tx1">
                    <a:tint val="75000"/>
                  </a:schemeClr>
                </a:solidFill>
              </a:defRPr>
            </a:lvl8pPr>
            <a:lvl9pPr marL="3658012" indent="0" algn="ctr">
              <a:buNone/>
              <a:defRPr>
                <a:solidFill>
                  <a:schemeClr val="tx1">
                    <a:tint val="75000"/>
                  </a:schemeClr>
                </a:solidFill>
              </a:defRPr>
            </a:lvl9pPr>
          </a:lstStyle>
          <a:p>
            <a:r>
              <a:rPr lang="en-US" smtClean="0"/>
              <a:t>Click to edit Master subtitle style</a:t>
            </a:r>
            <a:endParaRPr lang="pl-PL"/>
          </a:p>
        </p:txBody>
      </p:sp>
      <p:sp>
        <p:nvSpPr>
          <p:cNvPr id="4" name="Date Placeholder 3"/>
          <p:cNvSpPr>
            <a:spLocks noGrp="1"/>
          </p:cNvSpPr>
          <p:nvPr>
            <p:ph type="dt" sz="half" idx="10"/>
          </p:nvPr>
        </p:nvSpPr>
        <p:spPr/>
        <p:txBody>
          <a:bodyPr/>
          <a:lstStyle/>
          <a:p>
            <a:fld id="{FB8E5D4D-A208-4F0C-A14F-2BBA16D0C629}" type="datetimeFigureOut">
              <a:rPr lang="pl-PL" smtClean="0">
                <a:solidFill>
                  <a:prstClr val="black">
                    <a:tint val="75000"/>
                  </a:prstClr>
                </a:solidFill>
              </a:rPr>
              <a:pPr/>
              <a:t>2014-11-26</a:t>
            </a:fld>
            <a:endParaRPr lang="pl-PL">
              <a:solidFill>
                <a:prstClr val="black">
                  <a:tint val="75000"/>
                </a:prstClr>
              </a:solidFill>
            </a:endParaRPr>
          </a:p>
        </p:txBody>
      </p:sp>
      <p:sp>
        <p:nvSpPr>
          <p:cNvPr id="5" name="Footer Placeholder 4"/>
          <p:cNvSpPr>
            <a:spLocks noGrp="1"/>
          </p:cNvSpPr>
          <p:nvPr>
            <p:ph type="ftr" sz="quarter" idx="11"/>
          </p:nvPr>
        </p:nvSpPr>
        <p:spPr/>
        <p:txBody>
          <a:bodyPr/>
          <a:lstStyle/>
          <a:p>
            <a:endParaRPr lang="pl-PL">
              <a:solidFill>
                <a:prstClr val="black">
                  <a:tint val="75000"/>
                </a:prstClr>
              </a:solidFill>
            </a:endParaRPr>
          </a:p>
        </p:txBody>
      </p:sp>
      <p:sp>
        <p:nvSpPr>
          <p:cNvPr id="6" name="Slide Number Placeholder 5"/>
          <p:cNvSpPr>
            <a:spLocks noGrp="1"/>
          </p:cNvSpPr>
          <p:nvPr>
            <p:ph type="sldNum" sz="quarter" idx="12"/>
          </p:nvPr>
        </p:nvSpPr>
        <p:spPr/>
        <p:txBody>
          <a:bodyPr/>
          <a:lstStyle/>
          <a:p>
            <a:fld id="{779E7916-C149-41F7-92B9-52F318E727E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88949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Date Placeholder 3"/>
          <p:cNvSpPr>
            <a:spLocks noGrp="1"/>
          </p:cNvSpPr>
          <p:nvPr>
            <p:ph type="dt" sz="half" idx="10"/>
          </p:nvPr>
        </p:nvSpPr>
        <p:spPr/>
        <p:txBody>
          <a:bodyPr/>
          <a:lstStyle/>
          <a:p>
            <a:fld id="{FB8E5D4D-A208-4F0C-A14F-2BBA16D0C629}" type="datetimeFigureOut">
              <a:rPr lang="pl-PL" smtClean="0">
                <a:solidFill>
                  <a:prstClr val="black">
                    <a:tint val="75000"/>
                  </a:prstClr>
                </a:solidFill>
              </a:rPr>
              <a:pPr/>
              <a:t>2014-11-26</a:t>
            </a:fld>
            <a:endParaRPr lang="pl-PL">
              <a:solidFill>
                <a:prstClr val="black">
                  <a:tint val="75000"/>
                </a:prstClr>
              </a:solidFill>
            </a:endParaRPr>
          </a:p>
        </p:txBody>
      </p:sp>
      <p:sp>
        <p:nvSpPr>
          <p:cNvPr id="5" name="Footer Placeholder 4"/>
          <p:cNvSpPr>
            <a:spLocks noGrp="1"/>
          </p:cNvSpPr>
          <p:nvPr>
            <p:ph type="ftr" sz="quarter" idx="11"/>
          </p:nvPr>
        </p:nvSpPr>
        <p:spPr/>
        <p:txBody>
          <a:bodyPr/>
          <a:lstStyle/>
          <a:p>
            <a:endParaRPr lang="pl-PL">
              <a:solidFill>
                <a:prstClr val="black">
                  <a:tint val="75000"/>
                </a:prstClr>
              </a:solidFill>
            </a:endParaRPr>
          </a:p>
        </p:txBody>
      </p:sp>
      <p:sp>
        <p:nvSpPr>
          <p:cNvPr id="6" name="Slide Number Placeholder 5"/>
          <p:cNvSpPr>
            <a:spLocks noGrp="1"/>
          </p:cNvSpPr>
          <p:nvPr>
            <p:ph type="sldNum" sz="quarter" idx="12"/>
          </p:nvPr>
        </p:nvSpPr>
        <p:spPr/>
        <p:txBody>
          <a:bodyPr/>
          <a:lstStyle/>
          <a:p>
            <a:fld id="{779E7916-C149-41F7-92B9-52F318E727E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7830187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969" b="1" cap="all"/>
            </a:lvl1pPr>
          </a:lstStyle>
          <a:p>
            <a:r>
              <a:rPr lang="en-US" smtClean="0"/>
              <a:t>Click to edit Master title style</a:t>
            </a:r>
            <a:endParaRPr lang="pl-PL"/>
          </a:p>
        </p:txBody>
      </p:sp>
      <p:sp>
        <p:nvSpPr>
          <p:cNvPr id="3" name="Text Placeholder 2"/>
          <p:cNvSpPr>
            <a:spLocks noGrp="1"/>
          </p:cNvSpPr>
          <p:nvPr>
            <p:ph type="body" idx="1"/>
          </p:nvPr>
        </p:nvSpPr>
        <p:spPr>
          <a:xfrm>
            <a:off x="722313" y="2906713"/>
            <a:ext cx="7772400" cy="1500186"/>
          </a:xfrm>
        </p:spPr>
        <p:txBody>
          <a:bodyPr anchor="b"/>
          <a:lstStyle>
            <a:lvl1pPr marL="0" indent="0">
              <a:buNone/>
              <a:defRPr sz="1984">
                <a:solidFill>
                  <a:schemeClr val="tx1">
                    <a:tint val="75000"/>
                  </a:schemeClr>
                </a:solidFill>
              </a:defRPr>
            </a:lvl1pPr>
            <a:lvl2pPr marL="457251" indent="0">
              <a:buNone/>
              <a:defRPr sz="1852">
                <a:solidFill>
                  <a:schemeClr val="tx1">
                    <a:tint val="75000"/>
                  </a:schemeClr>
                </a:solidFill>
              </a:defRPr>
            </a:lvl2pPr>
            <a:lvl3pPr marL="914502" indent="0">
              <a:buNone/>
              <a:defRPr sz="1587">
                <a:solidFill>
                  <a:schemeClr val="tx1">
                    <a:tint val="75000"/>
                  </a:schemeClr>
                </a:solidFill>
              </a:defRPr>
            </a:lvl3pPr>
            <a:lvl4pPr marL="1371755" indent="0">
              <a:buNone/>
              <a:defRPr sz="1455">
                <a:solidFill>
                  <a:schemeClr val="tx1">
                    <a:tint val="75000"/>
                  </a:schemeClr>
                </a:solidFill>
              </a:defRPr>
            </a:lvl4pPr>
            <a:lvl5pPr marL="1829006" indent="0">
              <a:buNone/>
              <a:defRPr sz="1455">
                <a:solidFill>
                  <a:schemeClr val="tx1">
                    <a:tint val="75000"/>
                  </a:schemeClr>
                </a:solidFill>
              </a:defRPr>
            </a:lvl5pPr>
            <a:lvl6pPr marL="2286257" indent="0">
              <a:buNone/>
              <a:defRPr sz="1455">
                <a:solidFill>
                  <a:schemeClr val="tx1">
                    <a:tint val="75000"/>
                  </a:schemeClr>
                </a:solidFill>
              </a:defRPr>
            </a:lvl6pPr>
            <a:lvl7pPr marL="2743508" indent="0">
              <a:buNone/>
              <a:defRPr sz="1455">
                <a:solidFill>
                  <a:schemeClr val="tx1">
                    <a:tint val="75000"/>
                  </a:schemeClr>
                </a:solidFill>
              </a:defRPr>
            </a:lvl7pPr>
            <a:lvl8pPr marL="3200759" indent="0">
              <a:buNone/>
              <a:defRPr sz="1455">
                <a:solidFill>
                  <a:schemeClr val="tx1">
                    <a:tint val="75000"/>
                  </a:schemeClr>
                </a:solidFill>
              </a:defRPr>
            </a:lvl8pPr>
            <a:lvl9pPr marL="3658012" indent="0">
              <a:buNone/>
              <a:defRPr sz="145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8E5D4D-A208-4F0C-A14F-2BBA16D0C629}" type="datetimeFigureOut">
              <a:rPr lang="pl-PL" smtClean="0">
                <a:solidFill>
                  <a:prstClr val="black">
                    <a:tint val="75000"/>
                  </a:prstClr>
                </a:solidFill>
              </a:rPr>
              <a:pPr/>
              <a:t>2014-11-26</a:t>
            </a:fld>
            <a:endParaRPr lang="pl-PL">
              <a:solidFill>
                <a:prstClr val="black">
                  <a:tint val="75000"/>
                </a:prstClr>
              </a:solidFill>
            </a:endParaRPr>
          </a:p>
        </p:txBody>
      </p:sp>
      <p:sp>
        <p:nvSpPr>
          <p:cNvPr id="5" name="Footer Placeholder 4"/>
          <p:cNvSpPr>
            <a:spLocks noGrp="1"/>
          </p:cNvSpPr>
          <p:nvPr>
            <p:ph type="ftr" sz="quarter" idx="11"/>
          </p:nvPr>
        </p:nvSpPr>
        <p:spPr/>
        <p:txBody>
          <a:bodyPr/>
          <a:lstStyle/>
          <a:p>
            <a:endParaRPr lang="pl-PL">
              <a:solidFill>
                <a:prstClr val="black">
                  <a:tint val="75000"/>
                </a:prstClr>
              </a:solidFill>
            </a:endParaRPr>
          </a:p>
        </p:txBody>
      </p:sp>
      <p:sp>
        <p:nvSpPr>
          <p:cNvPr id="6" name="Slide Number Placeholder 5"/>
          <p:cNvSpPr>
            <a:spLocks noGrp="1"/>
          </p:cNvSpPr>
          <p:nvPr>
            <p:ph type="sldNum" sz="quarter" idx="12"/>
          </p:nvPr>
        </p:nvSpPr>
        <p:spPr/>
        <p:txBody>
          <a:bodyPr/>
          <a:lstStyle/>
          <a:p>
            <a:fld id="{779E7916-C149-41F7-92B9-52F318E727E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6512594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lumMod val="65000"/>
                    <a:lumOff val="35000"/>
                  </a:schemeClr>
                </a:solidFill>
                <a:latin typeface="Segoe UI Light" panose="020B0502040204020203"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28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vl2pPr>
              <a:defRPr sz="24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2pPr>
            <a:lvl3pPr>
              <a:defRPr sz="20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3pPr>
            <a:lvl4pPr>
              <a:defRPr sz="18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4pPr>
            <a:lvl5pPr>
              <a:defRPr sz="18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Slide Number Placeholder 5"/>
          <p:cNvSpPr>
            <a:spLocks noGrp="1"/>
          </p:cNvSpPr>
          <p:nvPr>
            <p:ph type="sldNum" sz="quarter" idx="12"/>
          </p:nvPr>
        </p:nvSpPr>
        <p:spPr>
          <a:xfrm>
            <a:off x="6705600" y="6492875"/>
            <a:ext cx="2133600" cy="365125"/>
          </a:xfrm>
        </p:spPr>
        <p:txBody>
          <a:bodyPr/>
          <a:lstStyle/>
          <a:p>
            <a:fld id="{722B7259-BA33-4796-BC59-7F07C93FC478}" type="slidenum">
              <a:rPr lang="en-US" smtClean="0"/>
              <a:t>‹#›</a:t>
            </a:fld>
            <a:endParaRPr lang="en-US"/>
          </a:p>
        </p:txBody>
      </p:sp>
    </p:spTree>
    <p:extLst>
      <p:ext uri="{BB962C8B-B14F-4D97-AF65-F5344CB8AC3E}">
        <p14:creationId xmlns:p14="http://schemas.microsoft.com/office/powerpoint/2010/main" val="151526285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Content Placeholder 2"/>
          <p:cNvSpPr>
            <a:spLocks noGrp="1"/>
          </p:cNvSpPr>
          <p:nvPr>
            <p:ph sz="half" idx="1"/>
          </p:nvPr>
        </p:nvSpPr>
        <p:spPr>
          <a:xfrm>
            <a:off x="457201" y="1200151"/>
            <a:ext cx="4038600" cy="3394074"/>
          </a:xfrm>
        </p:spPr>
        <p:txBody>
          <a:bodyPr/>
          <a:lstStyle>
            <a:lvl1pPr>
              <a:defRPr sz="2778"/>
            </a:lvl1pPr>
            <a:lvl2pPr>
              <a:defRPr sz="2381"/>
            </a:lvl2pPr>
            <a:lvl3pPr>
              <a:defRPr sz="1984"/>
            </a:lvl3pPr>
            <a:lvl4pPr>
              <a:defRPr sz="1852"/>
            </a:lvl4pPr>
            <a:lvl5pPr>
              <a:defRPr sz="1852"/>
            </a:lvl5pPr>
            <a:lvl6pPr>
              <a:defRPr sz="1852"/>
            </a:lvl6pPr>
            <a:lvl7pPr>
              <a:defRPr sz="1852"/>
            </a:lvl7pPr>
            <a:lvl8pPr>
              <a:defRPr sz="1852"/>
            </a:lvl8pPr>
            <a:lvl9pPr>
              <a:defRPr sz="185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Content Placeholder 3"/>
          <p:cNvSpPr>
            <a:spLocks noGrp="1"/>
          </p:cNvSpPr>
          <p:nvPr>
            <p:ph sz="half" idx="2"/>
          </p:nvPr>
        </p:nvSpPr>
        <p:spPr>
          <a:xfrm>
            <a:off x="4648200" y="1200151"/>
            <a:ext cx="4038600" cy="3394074"/>
          </a:xfrm>
        </p:spPr>
        <p:txBody>
          <a:bodyPr/>
          <a:lstStyle>
            <a:lvl1pPr>
              <a:defRPr sz="2778"/>
            </a:lvl1pPr>
            <a:lvl2pPr>
              <a:defRPr sz="2381"/>
            </a:lvl2pPr>
            <a:lvl3pPr>
              <a:defRPr sz="1984"/>
            </a:lvl3pPr>
            <a:lvl4pPr>
              <a:defRPr sz="1852"/>
            </a:lvl4pPr>
            <a:lvl5pPr>
              <a:defRPr sz="1852"/>
            </a:lvl5pPr>
            <a:lvl6pPr>
              <a:defRPr sz="1852"/>
            </a:lvl6pPr>
            <a:lvl7pPr>
              <a:defRPr sz="1852"/>
            </a:lvl7pPr>
            <a:lvl8pPr>
              <a:defRPr sz="1852"/>
            </a:lvl8pPr>
            <a:lvl9pPr>
              <a:defRPr sz="185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5" name="Date Placeholder 4"/>
          <p:cNvSpPr>
            <a:spLocks noGrp="1"/>
          </p:cNvSpPr>
          <p:nvPr>
            <p:ph type="dt" sz="half" idx="10"/>
          </p:nvPr>
        </p:nvSpPr>
        <p:spPr/>
        <p:txBody>
          <a:bodyPr/>
          <a:lstStyle/>
          <a:p>
            <a:fld id="{FB8E5D4D-A208-4F0C-A14F-2BBA16D0C629}" type="datetimeFigureOut">
              <a:rPr lang="pl-PL" smtClean="0">
                <a:solidFill>
                  <a:prstClr val="black">
                    <a:tint val="75000"/>
                  </a:prstClr>
                </a:solidFill>
              </a:rPr>
              <a:pPr/>
              <a:t>2014-11-26</a:t>
            </a:fld>
            <a:endParaRPr lang="pl-PL">
              <a:solidFill>
                <a:prstClr val="black">
                  <a:tint val="75000"/>
                </a:prstClr>
              </a:solidFill>
            </a:endParaRPr>
          </a:p>
        </p:txBody>
      </p:sp>
      <p:sp>
        <p:nvSpPr>
          <p:cNvPr id="6" name="Footer Placeholder 5"/>
          <p:cNvSpPr>
            <a:spLocks noGrp="1"/>
          </p:cNvSpPr>
          <p:nvPr>
            <p:ph type="ftr" sz="quarter" idx="11"/>
          </p:nvPr>
        </p:nvSpPr>
        <p:spPr/>
        <p:txBody>
          <a:bodyPr/>
          <a:lstStyle/>
          <a:p>
            <a:endParaRPr lang="pl-PL">
              <a:solidFill>
                <a:prstClr val="black">
                  <a:tint val="75000"/>
                </a:prstClr>
              </a:solidFill>
            </a:endParaRPr>
          </a:p>
        </p:txBody>
      </p:sp>
      <p:sp>
        <p:nvSpPr>
          <p:cNvPr id="7" name="Slide Number Placeholder 6"/>
          <p:cNvSpPr>
            <a:spLocks noGrp="1"/>
          </p:cNvSpPr>
          <p:nvPr>
            <p:ph type="sldNum" sz="quarter" idx="12"/>
          </p:nvPr>
        </p:nvSpPr>
        <p:spPr/>
        <p:txBody>
          <a:bodyPr/>
          <a:lstStyle/>
          <a:p>
            <a:fld id="{779E7916-C149-41F7-92B9-52F318E727E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9167691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1" cy="1143000"/>
          </a:xfrm>
        </p:spPr>
        <p:txBody>
          <a:bodyPr/>
          <a:lstStyle>
            <a:lvl1pPr>
              <a:defRPr/>
            </a:lvl1pPr>
          </a:lstStyle>
          <a:p>
            <a:r>
              <a:rPr lang="en-US" smtClean="0"/>
              <a:t>Click to edit Master title style</a:t>
            </a:r>
            <a:endParaRPr lang="pl-PL"/>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381" b="1"/>
            </a:lvl1pPr>
            <a:lvl2pPr marL="457251" indent="0">
              <a:buNone/>
              <a:defRPr sz="1984" b="1"/>
            </a:lvl2pPr>
            <a:lvl3pPr marL="914502" indent="0">
              <a:buNone/>
              <a:defRPr sz="1852" b="1"/>
            </a:lvl3pPr>
            <a:lvl4pPr marL="1371755" indent="0">
              <a:buNone/>
              <a:defRPr sz="1587" b="1"/>
            </a:lvl4pPr>
            <a:lvl5pPr marL="1829006" indent="0">
              <a:buNone/>
              <a:defRPr sz="1587" b="1"/>
            </a:lvl5pPr>
            <a:lvl6pPr marL="2286257" indent="0">
              <a:buNone/>
              <a:defRPr sz="1587" b="1"/>
            </a:lvl6pPr>
            <a:lvl7pPr marL="2743508" indent="0">
              <a:buNone/>
              <a:defRPr sz="1587" b="1"/>
            </a:lvl7pPr>
            <a:lvl8pPr marL="3200759" indent="0">
              <a:buNone/>
              <a:defRPr sz="1587" b="1"/>
            </a:lvl8pPr>
            <a:lvl9pPr marL="3658012" indent="0">
              <a:buNone/>
              <a:defRPr sz="1587"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9"/>
          </a:xfrm>
        </p:spPr>
        <p:txBody>
          <a:bodyPr/>
          <a:lstStyle>
            <a:lvl1pPr>
              <a:defRPr sz="2381"/>
            </a:lvl1pPr>
            <a:lvl2pPr>
              <a:defRPr sz="1984"/>
            </a:lvl2pPr>
            <a:lvl3pPr>
              <a:defRPr sz="1852"/>
            </a:lvl3pPr>
            <a:lvl4pPr>
              <a:defRPr sz="1587"/>
            </a:lvl4pPr>
            <a:lvl5pPr>
              <a:defRPr sz="1587"/>
            </a:lvl5pPr>
            <a:lvl6pPr>
              <a:defRPr sz="1587"/>
            </a:lvl6pPr>
            <a:lvl7pPr>
              <a:defRPr sz="1587"/>
            </a:lvl7pPr>
            <a:lvl8pPr>
              <a:defRPr sz="1587"/>
            </a:lvl8pPr>
            <a:lvl9pPr>
              <a:defRPr sz="158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381" b="1"/>
            </a:lvl1pPr>
            <a:lvl2pPr marL="457251" indent="0">
              <a:buNone/>
              <a:defRPr sz="1984" b="1"/>
            </a:lvl2pPr>
            <a:lvl3pPr marL="914502" indent="0">
              <a:buNone/>
              <a:defRPr sz="1852" b="1"/>
            </a:lvl3pPr>
            <a:lvl4pPr marL="1371755" indent="0">
              <a:buNone/>
              <a:defRPr sz="1587" b="1"/>
            </a:lvl4pPr>
            <a:lvl5pPr marL="1829006" indent="0">
              <a:buNone/>
              <a:defRPr sz="1587" b="1"/>
            </a:lvl5pPr>
            <a:lvl6pPr marL="2286257" indent="0">
              <a:buNone/>
              <a:defRPr sz="1587" b="1"/>
            </a:lvl6pPr>
            <a:lvl7pPr marL="2743508" indent="0">
              <a:buNone/>
              <a:defRPr sz="1587" b="1"/>
            </a:lvl7pPr>
            <a:lvl8pPr marL="3200759" indent="0">
              <a:buNone/>
              <a:defRPr sz="1587" b="1"/>
            </a:lvl8pPr>
            <a:lvl9pPr marL="3658012" indent="0">
              <a:buNone/>
              <a:defRPr sz="1587" b="1"/>
            </a:lvl9pPr>
          </a:lstStyle>
          <a:p>
            <a:pPr lvl="0"/>
            <a:r>
              <a:rPr lang="en-US" smtClean="0"/>
              <a:t>Click to edit Master text styles</a:t>
            </a:r>
          </a:p>
        </p:txBody>
      </p:sp>
      <p:sp>
        <p:nvSpPr>
          <p:cNvPr id="6" name="Content Placeholder 5"/>
          <p:cNvSpPr>
            <a:spLocks noGrp="1"/>
          </p:cNvSpPr>
          <p:nvPr>
            <p:ph sz="quarter" idx="4"/>
          </p:nvPr>
        </p:nvSpPr>
        <p:spPr>
          <a:xfrm>
            <a:off x="4645027" y="2174876"/>
            <a:ext cx="4041775" cy="3951289"/>
          </a:xfrm>
        </p:spPr>
        <p:txBody>
          <a:bodyPr/>
          <a:lstStyle>
            <a:lvl1pPr>
              <a:defRPr sz="2381"/>
            </a:lvl1pPr>
            <a:lvl2pPr>
              <a:defRPr sz="1984"/>
            </a:lvl2pPr>
            <a:lvl3pPr>
              <a:defRPr sz="1852"/>
            </a:lvl3pPr>
            <a:lvl4pPr>
              <a:defRPr sz="1587"/>
            </a:lvl4pPr>
            <a:lvl5pPr>
              <a:defRPr sz="1587"/>
            </a:lvl5pPr>
            <a:lvl6pPr>
              <a:defRPr sz="1587"/>
            </a:lvl6pPr>
            <a:lvl7pPr>
              <a:defRPr sz="1587"/>
            </a:lvl7pPr>
            <a:lvl8pPr>
              <a:defRPr sz="1587"/>
            </a:lvl8pPr>
            <a:lvl9pPr>
              <a:defRPr sz="158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7" name="Date Placeholder 6"/>
          <p:cNvSpPr>
            <a:spLocks noGrp="1"/>
          </p:cNvSpPr>
          <p:nvPr>
            <p:ph type="dt" sz="half" idx="10"/>
          </p:nvPr>
        </p:nvSpPr>
        <p:spPr/>
        <p:txBody>
          <a:bodyPr/>
          <a:lstStyle/>
          <a:p>
            <a:fld id="{FB8E5D4D-A208-4F0C-A14F-2BBA16D0C629}" type="datetimeFigureOut">
              <a:rPr lang="pl-PL" smtClean="0">
                <a:solidFill>
                  <a:prstClr val="black">
                    <a:tint val="75000"/>
                  </a:prstClr>
                </a:solidFill>
              </a:rPr>
              <a:pPr/>
              <a:t>2014-11-26</a:t>
            </a:fld>
            <a:endParaRPr lang="pl-PL">
              <a:solidFill>
                <a:prstClr val="black">
                  <a:tint val="75000"/>
                </a:prstClr>
              </a:solidFill>
            </a:endParaRPr>
          </a:p>
        </p:txBody>
      </p:sp>
      <p:sp>
        <p:nvSpPr>
          <p:cNvPr id="8" name="Footer Placeholder 7"/>
          <p:cNvSpPr>
            <a:spLocks noGrp="1"/>
          </p:cNvSpPr>
          <p:nvPr>
            <p:ph type="ftr" sz="quarter" idx="11"/>
          </p:nvPr>
        </p:nvSpPr>
        <p:spPr/>
        <p:txBody>
          <a:bodyPr/>
          <a:lstStyle/>
          <a:p>
            <a:endParaRPr lang="pl-PL">
              <a:solidFill>
                <a:prstClr val="black">
                  <a:tint val="75000"/>
                </a:prstClr>
              </a:solidFill>
            </a:endParaRPr>
          </a:p>
        </p:txBody>
      </p:sp>
      <p:sp>
        <p:nvSpPr>
          <p:cNvPr id="9" name="Slide Number Placeholder 8"/>
          <p:cNvSpPr>
            <a:spLocks noGrp="1"/>
          </p:cNvSpPr>
          <p:nvPr>
            <p:ph type="sldNum" sz="quarter" idx="12"/>
          </p:nvPr>
        </p:nvSpPr>
        <p:spPr/>
        <p:txBody>
          <a:bodyPr/>
          <a:lstStyle/>
          <a:p>
            <a:fld id="{779E7916-C149-41F7-92B9-52F318E727E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6859291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Date Placeholder 2"/>
          <p:cNvSpPr>
            <a:spLocks noGrp="1"/>
          </p:cNvSpPr>
          <p:nvPr>
            <p:ph type="dt" sz="half" idx="10"/>
          </p:nvPr>
        </p:nvSpPr>
        <p:spPr/>
        <p:txBody>
          <a:bodyPr/>
          <a:lstStyle/>
          <a:p>
            <a:fld id="{FB8E5D4D-A208-4F0C-A14F-2BBA16D0C629}" type="datetimeFigureOut">
              <a:rPr lang="pl-PL" smtClean="0">
                <a:solidFill>
                  <a:prstClr val="black">
                    <a:tint val="75000"/>
                  </a:prstClr>
                </a:solidFill>
              </a:rPr>
              <a:pPr/>
              <a:t>2014-11-26</a:t>
            </a:fld>
            <a:endParaRPr lang="pl-PL">
              <a:solidFill>
                <a:prstClr val="black">
                  <a:tint val="75000"/>
                </a:prstClr>
              </a:solidFill>
            </a:endParaRPr>
          </a:p>
        </p:txBody>
      </p:sp>
      <p:sp>
        <p:nvSpPr>
          <p:cNvPr id="4" name="Footer Placeholder 3"/>
          <p:cNvSpPr>
            <a:spLocks noGrp="1"/>
          </p:cNvSpPr>
          <p:nvPr>
            <p:ph type="ftr" sz="quarter" idx="11"/>
          </p:nvPr>
        </p:nvSpPr>
        <p:spPr/>
        <p:txBody>
          <a:bodyPr/>
          <a:lstStyle/>
          <a:p>
            <a:endParaRPr lang="pl-PL">
              <a:solidFill>
                <a:prstClr val="black">
                  <a:tint val="75000"/>
                </a:prstClr>
              </a:solidFill>
            </a:endParaRPr>
          </a:p>
        </p:txBody>
      </p:sp>
      <p:sp>
        <p:nvSpPr>
          <p:cNvPr id="5" name="Slide Number Placeholder 4"/>
          <p:cNvSpPr>
            <a:spLocks noGrp="1"/>
          </p:cNvSpPr>
          <p:nvPr>
            <p:ph type="sldNum" sz="quarter" idx="12"/>
          </p:nvPr>
        </p:nvSpPr>
        <p:spPr/>
        <p:txBody>
          <a:bodyPr/>
          <a:lstStyle/>
          <a:p>
            <a:fld id="{779E7916-C149-41F7-92B9-52F318E727E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4117915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8E5D4D-A208-4F0C-A14F-2BBA16D0C629}" type="datetimeFigureOut">
              <a:rPr lang="pl-PL" smtClean="0">
                <a:solidFill>
                  <a:prstClr val="black">
                    <a:tint val="75000"/>
                  </a:prstClr>
                </a:solidFill>
              </a:rPr>
              <a:pPr/>
              <a:t>2014-11-26</a:t>
            </a:fld>
            <a:endParaRPr lang="pl-PL">
              <a:solidFill>
                <a:prstClr val="black">
                  <a:tint val="75000"/>
                </a:prstClr>
              </a:solidFill>
            </a:endParaRPr>
          </a:p>
        </p:txBody>
      </p:sp>
      <p:sp>
        <p:nvSpPr>
          <p:cNvPr id="3" name="Footer Placeholder 2"/>
          <p:cNvSpPr>
            <a:spLocks noGrp="1"/>
          </p:cNvSpPr>
          <p:nvPr>
            <p:ph type="ftr" sz="quarter" idx="11"/>
          </p:nvPr>
        </p:nvSpPr>
        <p:spPr/>
        <p:txBody>
          <a:bodyPr/>
          <a:lstStyle/>
          <a:p>
            <a:endParaRPr lang="pl-PL">
              <a:solidFill>
                <a:prstClr val="black">
                  <a:tint val="75000"/>
                </a:prstClr>
              </a:solidFill>
            </a:endParaRPr>
          </a:p>
        </p:txBody>
      </p:sp>
      <p:sp>
        <p:nvSpPr>
          <p:cNvPr id="4" name="Slide Number Placeholder 3"/>
          <p:cNvSpPr>
            <a:spLocks noGrp="1"/>
          </p:cNvSpPr>
          <p:nvPr>
            <p:ph type="sldNum" sz="quarter" idx="12"/>
          </p:nvPr>
        </p:nvSpPr>
        <p:spPr/>
        <p:txBody>
          <a:bodyPr/>
          <a:lstStyle/>
          <a:p>
            <a:fld id="{779E7916-C149-41F7-92B9-52F318E727E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39702912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1984" b="1"/>
            </a:lvl1pPr>
          </a:lstStyle>
          <a:p>
            <a:r>
              <a:rPr lang="en-US" smtClean="0"/>
              <a:t>Click to edit Master title style</a:t>
            </a:r>
            <a:endParaRPr lang="pl-PL"/>
          </a:p>
        </p:txBody>
      </p:sp>
      <p:sp>
        <p:nvSpPr>
          <p:cNvPr id="3" name="Content Placeholder 2"/>
          <p:cNvSpPr>
            <a:spLocks noGrp="1"/>
          </p:cNvSpPr>
          <p:nvPr>
            <p:ph idx="1"/>
          </p:nvPr>
        </p:nvSpPr>
        <p:spPr>
          <a:xfrm>
            <a:off x="3575050" y="273052"/>
            <a:ext cx="5111750" cy="5853113"/>
          </a:xfrm>
        </p:spPr>
        <p:txBody>
          <a:bodyPr/>
          <a:lstStyle>
            <a:lvl1pPr>
              <a:defRPr sz="3175"/>
            </a:lvl1pPr>
            <a:lvl2pPr>
              <a:defRPr sz="2778"/>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55"/>
            </a:lvl1pPr>
            <a:lvl2pPr marL="457251" indent="0">
              <a:buNone/>
              <a:defRPr sz="1191"/>
            </a:lvl2pPr>
            <a:lvl3pPr marL="914502" indent="0">
              <a:buNone/>
              <a:defRPr sz="1058"/>
            </a:lvl3pPr>
            <a:lvl4pPr marL="1371755" indent="0">
              <a:buNone/>
              <a:defRPr sz="926"/>
            </a:lvl4pPr>
            <a:lvl5pPr marL="1829006" indent="0">
              <a:buNone/>
              <a:defRPr sz="926"/>
            </a:lvl5pPr>
            <a:lvl6pPr marL="2286257" indent="0">
              <a:buNone/>
              <a:defRPr sz="926"/>
            </a:lvl6pPr>
            <a:lvl7pPr marL="2743508" indent="0">
              <a:buNone/>
              <a:defRPr sz="926"/>
            </a:lvl7pPr>
            <a:lvl8pPr marL="3200759" indent="0">
              <a:buNone/>
              <a:defRPr sz="926"/>
            </a:lvl8pPr>
            <a:lvl9pPr marL="3658012" indent="0">
              <a:buNone/>
              <a:defRPr sz="926"/>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8E5D4D-A208-4F0C-A14F-2BBA16D0C629}" type="datetimeFigureOut">
              <a:rPr lang="pl-PL" smtClean="0">
                <a:solidFill>
                  <a:prstClr val="black">
                    <a:tint val="75000"/>
                  </a:prstClr>
                </a:solidFill>
              </a:rPr>
              <a:pPr/>
              <a:t>2014-11-26</a:t>
            </a:fld>
            <a:endParaRPr lang="pl-PL">
              <a:solidFill>
                <a:prstClr val="black">
                  <a:tint val="75000"/>
                </a:prstClr>
              </a:solidFill>
            </a:endParaRPr>
          </a:p>
        </p:txBody>
      </p:sp>
      <p:sp>
        <p:nvSpPr>
          <p:cNvPr id="6" name="Footer Placeholder 5"/>
          <p:cNvSpPr>
            <a:spLocks noGrp="1"/>
          </p:cNvSpPr>
          <p:nvPr>
            <p:ph type="ftr" sz="quarter" idx="11"/>
          </p:nvPr>
        </p:nvSpPr>
        <p:spPr/>
        <p:txBody>
          <a:bodyPr/>
          <a:lstStyle/>
          <a:p>
            <a:endParaRPr lang="pl-PL">
              <a:solidFill>
                <a:prstClr val="black">
                  <a:tint val="75000"/>
                </a:prstClr>
              </a:solidFill>
            </a:endParaRPr>
          </a:p>
        </p:txBody>
      </p:sp>
      <p:sp>
        <p:nvSpPr>
          <p:cNvPr id="7" name="Slide Number Placeholder 6"/>
          <p:cNvSpPr>
            <a:spLocks noGrp="1"/>
          </p:cNvSpPr>
          <p:nvPr>
            <p:ph type="sldNum" sz="quarter" idx="12"/>
          </p:nvPr>
        </p:nvSpPr>
        <p:spPr/>
        <p:txBody>
          <a:bodyPr/>
          <a:lstStyle/>
          <a:p>
            <a:fld id="{779E7916-C149-41F7-92B9-52F318E727E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5546232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1984" b="1"/>
            </a:lvl1pPr>
          </a:lstStyle>
          <a:p>
            <a:r>
              <a:rPr lang="en-US" smtClean="0"/>
              <a:t>Click to edit Master title style</a:t>
            </a:r>
            <a:endParaRPr lang="pl-PL"/>
          </a:p>
        </p:txBody>
      </p:sp>
      <p:sp>
        <p:nvSpPr>
          <p:cNvPr id="3" name="Picture Placeholder 2"/>
          <p:cNvSpPr>
            <a:spLocks noGrp="1"/>
          </p:cNvSpPr>
          <p:nvPr>
            <p:ph type="pic" idx="1"/>
          </p:nvPr>
        </p:nvSpPr>
        <p:spPr>
          <a:xfrm>
            <a:off x="1792288" y="612776"/>
            <a:ext cx="5486400" cy="4114800"/>
          </a:xfrm>
        </p:spPr>
        <p:txBody>
          <a:bodyPr/>
          <a:lstStyle>
            <a:lvl1pPr marL="0" indent="0">
              <a:buNone/>
              <a:defRPr sz="3175"/>
            </a:lvl1pPr>
            <a:lvl2pPr marL="457251" indent="0">
              <a:buNone/>
              <a:defRPr sz="2778"/>
            </a:lvl2pPr>
            <a:lvl3pPr marL="914502" indent="0">
              <a:buNone/>
              <a:defRPr sz="2381"/>
            </a:lvl3pPr>
            <a:lvl4pPr marL="1371755" indent="0">
              <a:buNone/>
              <a:defRPr sz="1984"/>
            </a:lvl4pPr>
            <a:lvl5pPr marL="1829006" indent="0">
              <a:buNone/>
              <a:defRPr sz="1984"/>
            </a:lvl5pPr>
            <a:lvl6pPr marL="2286257" indent="0">
              <a:buNone/>
              <a:defRPr sz="1984"/>
            </a:lvl6pPr>
            <a:lvl7pPr marL="2743508" indent="0">
              <a:buNone/>
              <a:defRPr sz="1984"/>
            </a:lvl7pPr>
            <a:lvl8pPr marL="3200759" indent="0">
              <a:buNone/>
              <a:defRPr sz="1984"/>
            </a:lvl8pPr>
            <a:lvl9pPr marL="3658012" indent="0">
              <a:buNone/>
              <a:defRPr sz="1984"/>
            </a:lvl9pPr>
          </a:lstStyle>
          <a:p>
            <a:endParaRPr lang="pl-PL"/>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55"/>
            </a:lvl1pPr>
            <a:lvl2pPr marL="457251" indent="0">
              <a:buNone/>
              <a:defRPr sz="1191"/>
            </a:lvl2pPr>
            <a:lvl3pPr marL="914502" indent="0">
              <a:buNone/>
              <a:defRPr sz="1058"/>
            </a:lvl3pPr>
            <a:lvl4pPr marL="1371755" indent="0">
              <a:buNone/>
              <a:defRPr sz="926"/>
            </a:lvl4pPr>
            <a:lvl5pPr marL="1829006" indent="0">
              <a:buNone/>
              <a:defRPr sz="926"/>
            </a:lvl5pPr>
            <a:lvl6pPr marL="2286257" indent="0">
              <a:buNone/>
              <a:defRPr sz="926"/>
            </a:lvl6pPr>
            <a:lvl7pPr marL="2743508" indent="0">
              <a:buNone/>
              <a:defRPr sz="926"/>
            </a:lvl7pPr>
            <a:lvl8pPr marL="3200759" indent="0">
              <a:buNone/>
              <a:defRPr sz="926"/>
            </a:lvl8pPr>
            <a:lvl9pPr marL="3658012" indent="0">
              <a:buNone/>
              <a:defRPr sz="926"/>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8E5D4D-A208-4F0C-A14F-2BBA16D0C629}" type="datetimeFigureOut">
              <a:rPr lang="pl-PL" smtClean="0">
                <a:solidFill>
                  <a:prstClr val="black">
                    <a:tint val="75000"/>
                  </a:prstClr>
                </a:solidFill>
              </a:rPr>
              <a:pPr/>
              <a:t>2014-11-26</a:t>
            </a:fld>
            <a:endParaRPr lang="pl-PL">
              <a:solidFill>
                <a:prstClr val="black">
                  <a:tint val="75000"/>
                </a:prstClr>
              </a:solidFill>
            </a:endParaRPr>
          </a:p>
        </p:txBody>
      </p:sp>
      <p:sp>
        <p:nvSpPr>
          <p:cNvPr id="6" name="Footer Placeholder 5"/>
          <p:cNvSpPr>
            <a:spLocks noGrp="1"/>
          </p:cNvSpPr>
          <p:nvPr>
            <p:ph type="ftr" sz="quarter" idx="11"/>
          </p:nvPr>
        </p:nvSpPr>
        <p:spPr/>
        <p:txBody>
          <a:bodyPr/>
          <a:lstStyle/>
          <a:p>
            <a:endParaRPr lang="pl-PL">
              <a:solidFill>
                <a:prstClr val="black">
                  <a:tint val="75000"/>
                </a:prstClr>
              </a:solidFill>
            </a:endParaRPr>
          </a:p>
        </p:txBody>
      </p:sp>
      <p:sp>
        <p:nvSpPr>
          <p:cNvPr id="7" name="Slide Number Placeholder 6"/>
          <p:cNvSpPr>
            <a:spLocks noGrp="1"/>
          </p:cNvSpPr>
          <p:nvPr>
            <p:ph type="sldNum" sz="quarter" idx="12"/>
          </p:nvPr>
        </p:nvSpPr>
        <p:spPr/>
        <p:txBody>
          <a:bodyPr/>
          <a:lstStyle/>
          <a:p>
            <a:fld id="{779E7916-C149-41F7-92B9-52F318E727E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95287258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Date Placeholder 3"/>
          <p:cNvSpPr>
            <a:spLocks noGrp="1"/>
          </p:cNvSpPr>
          <p:nvPr>
            <p:ph type="dt" sz="half" idx="10"/>
          </p:nvPr>
        </p:nvSpPr>
        <p:spPr/>
        <p:txBody>
          <a:bodyPr/>
          <a:lstStyle/>
          <a:p>
            <a:fld id="{FB8E5D4D-A208-4F0C-A14F-2BBA16D0C629}" type="datetimeFigureOut">
              <a:rPr lang="pl-PL" smtClean="0">
                <a:solidFill>
                  <a:prstClr val="black">
                    <a:tint val="75000"/>
                  </a:prstClr>
                </a:solidFill>
              </a:rPr>
              <a:pPr/>
              <a:t>2014-11-26</a:t>
            </a:fld>
            <a:endParaRPr lang="pl-PL">
              <a:solidFill>
                <a:prstClr val="black">
                  <a:tint val="75000"/>
                </a:prstClr>
              </a:solidFill>
            </a:endParaRPr>
          </a:p>
        </p:txBody>
      </p:sp>
      <p:sp>
        <p:nvSpPr>
          <p:cNvPr id="5" name="Footer Placeholder 4"/>
          <p:cNvSpPr>
            <a:spLocks noGrp="1"/>
          </p:cNvSpPr>
          <p:nvPr>
            <p:ph type="ftr" sz="quarter" idx="11"/>
          </p:nvPr>
        </p:nvSpPr>
        <p:spPr/>
        <p:txBody>
          <a:bodyPr/>
          <a:lstStyle/>
          <a:p>
            <a:endParaRPr lang="pl-PL">
              <a:solidFill>
                <a:prstClr val="black">
                  <a:tint val="75000"/>
                </a:prstClr>
              </a:solidFill>
            </a:endParaRPr>
          </a:p>
        </p:txBody>
      </p:sp>
      <p:sp>
        <p:nvSpPr>
          <p:cNvPr id="6" name="Slide Number Placeholder 5"/>
          <p:cNvSpPr>
            <a:spLocks noGrp="1"/>
          </p:cNvSpPr>
          <p:nvPr>
            <p:ph type="sldNum" sz="quarter" idx="12"/>
          </p:nvPr>
        </p:nvSpPr>
        <p:spPr/>
        <p:txBody>
          <a:bodyPr/>
          <a:lstStyle/>
          <a:p>
            <a:fld id="{779E7916-C149-41F7-92B9-52F318E727E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33594595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pl-PL"/>
          </a:p>
        </p:txBody>
      </p:sp>
      <p:sp>
        <p:nvSpPr>
          <p:cNvPr id="3" name="Vertical Text Placeholder 2"/>
          <p:cNvSpPr>
            <a:spLocks noGrp="1"/>
          </p:cNvSpPr>
          <p:nvPr>
            <p:ph type="body" orient="vert" idx="1"/>
          </p:nvPr>
        </p:nvSpPr>
        <p:spPr>
          <a:xfrm>
            <a:off x="457200" y="206375"/>
            <a:ext cx="6019801"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Date Placeholder 3"/>
          <p:cNvSpPr>
            <a:spLocks noGrp="1"/>
          </p:cNvSpPr>
          <p:nvPr>
            <p:ph type="dt" sz="half" idx="10"/>
          </p:nvPr>
        </p:nvSpPr>
        <p:spPr/>
        <p:txBody>
          <a:bodyPr/>
          <a:lstStyle/>
          <a:p>
            <a:fld id="{FB8E5D4D-A208-4F0C-A14F-2BBA16D0C629}" type="datetimeFigureOut">
              <a:rPr lang="pl-PL" smtClean="0">
                <a:solidFill>
                  <a:prstClr val="black">
                    <a:tint val="75000"/>
                  </a:prstClr>
                </a:solidFill>
              </a:rPr>
              <a:pPr/>
              <a:t>2014-11-26</a:t>
            </a:fld>
            <a:endParaRPr lang="pl-PL">
              <a:solidFill>
                <a:prstClr val="black">
                  <a:tint val="75000"/>
                </a:prstClr>
              </a:solidFill>
            </a:endParaRPr>
          </a:p>
        </p:txBody>
      </p:sp>
      <p:sp>
        <p:nvSpPr>
          <p:cNvPr id="5" name="Footer Placeholder 4"/>
          <p:cNvSpPr>
            <a:spLocks noGrp="1"/>
          </p:cNvSpPr>
          <p:nvPr>
            <p:ph type="ftr" sz="quarter" idx="11"/>
          </p:nvPr>
        </p:nvSpPr>
        <p:spPr/>
        <p:txBody>
          <a:bodyPr/>
          <a:lstStyle/>
          <a:p>
            <a:endParaRPr lang="pl-PL">
              <a:solidFill>
                <a:prstClr val="black">
                  <a:tint val="75000"/>
                </a:prstClr>
              </a:solidFill>
            </a:endParaRPr>
          </a:p>
        </p:txBody>
      </p:sp>
      <p:sp>
        <p:nvSpPr>
          <p:cNvPr id="6" name="Slide Number Placeholder 5"/>
          <p:cNvSpPr>
            <a:spLocks noGrp="1"/>
          </p:cNvSpPr>
          <p:nvPr>
            <p:ph type="sldNum" sz="quarter" idx="12"/>
          </p:nvPr>
        </p:nvSpPr>
        <p:spPr/>
        <p:txBody>
          <a:bodyPr/>
          <a:lstStyle/>
          <a:p>
            <a:fld id="{779E7916-C149-41F7-92B9-52F318E727E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2074359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81000" y="3862387"/>
            <a:ext cx="7772400" cy="1362075"/>
          </a:xfrm>
          <a:solidFill>
            <a:srgbClr val="0072C6">
              <a:alpha val="75000"/>
            </a:srgbClr>
          </a:solidFill>
        </p:spPr>
        <p:txBody>
          <a:bodyPr anchor="ctr">
            <a:noAutofit/>
          </a:bodyPr>
          <a:lstStyle>
            <a:lvl1pPr algn="l">
              <a:defRPr sz="4400" b="0" cap="none">
                <a:solidFill>
                  <a:schemeClr val="bg1"/>
                </a:solidFill>
                <a:latin typeface="Segoe UI Light" panose="020B0502040204020203"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334842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436" y="3123982"/>
            <a:ext cx="8363938" cy="914417"/>
          </a:xfrm>
        </p:spPr>
        <p:txBody>
          <a:bodyPr anchor="b" anchorCtr="0"/>
          <a:lstStyle>
            <a:lvl1pPr>
              <a:defRPr sz="6602" spc="-225" baseline="0">
                <a:gradFill>
                  <a:gsLst>
                    <a:gs pos="100000">
                      <a:schemeClr val="tx2"/>
                    </a:gs>
                    <a:gs pos="0">
                      <a:schemeClr val="tx2"/>
                    </a:gs>
                  </a:gsLst>
                  <a:lin ang="5400000" scaled="0"/>
                </a:gradFill>
              </a:defRPr>
            </a:lvl1pPr>
          </a:lstStyle>
          <a:p>
            <a:r>
              <a:rPr lang="en-US" dirty="0" smtClean="0"/>
              <a:t>Click to edit title style</a:t>
            </a:r>
            <a:endParaRPr lang="en-US" dirty="0"/>
          </a:p>
        </p:txBody>
      </p:sp>
    </p:spTree>
    <p:extLst>
      <p:ext uri="{BB962C8B-B14F-4D97-AF65-F5344CB8AC3E}">
        <p14:creationId xmlns:p14="http://schemas.microsoft.com/office/powerpoint/2010/main" val="125892461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862387"/>
            <a:ext cx="7772400" cy="1362075"/>
          </a:xfrm>
          <a:solidFill>
            <a:srgbClr val="0072C6">
              <a:alpha val="75000"/>
            </a:srgbClr>
          </a:solidFill>
        </p:spPr>
        <p:txBody>
          <a:bodyPr anchor="ctr">
            <a:noAutofit/>
          </a:bodyPr>
          <a:lstStyle>
            <a:lvl1pPr algn="l">
              <a:defRPr sz="4400" b="0" cap="none">
                <a:solidFill>
                  <a:schemeClr val="bg1"/>
                </a:solidFill>
                <a:latin typeface="Segoe UI Light" panose="020B0502040204020203"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446047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1"/>
            <a:ext cx="8363938" cy="561051"/>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89436" y="1447799"/>
            <a:ext cx="8363938" cy="1532856"/>
          </a:xfrm>
          <a:prstGeom prst="rect">
            <a:avLst/>
          </a:prstGeom>
        </p:spPr>
        <p:txBody>
          <a:bodyPr/>
          <a:lstStyle>
            <a:lvl1pPr marL="213179" indent="-213179">
              <a:buFont typeface="Wingdings" pitchFamily="2" charset="2"/>
              <a:buChar char=""/>
              <a:defRPr sz="3001"/>
            </a:lvl1pPr>
            <a:lvl2pPr marL="388247" indent="-175069">
              <a:buFont typeface="Wingdings" pitchFamily="2" charset="2"/>
              <a:buChar char=""/>
              <a:defRPr>
                <a:latin typeface="+mn-lt"/>
              </a:defRPr>
            </a:lvl2pPr>
            <a:lvl3pPr marL="556171" indent="-167923">
              <a:buFont typeface="Wingdings" pitchFamily="2" charset="2"/>
              <a:buChar char=""/>
              <a:tabLst/>
              <a:defRPr>
                <a:latin typeface="+mn-lt"/>
              </a:defRPr>
            </a:lvl3pPr>
            <a:lvl4pPr marL="685983" indent="-129813">
              <a:buFont typeface="Wingdings" pitchFamily="2" charset="2"/>
              <a:buChar char=""/>
              <a:defRPr>
                <a:latin typeface="+mn-lt"/>
              </a:defRPr>
            </a:lvl4pPr>
            <a:lvl5pPr marL="815796" indent="-129813">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536012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9436" y="1447799"/>
            <a:ext cx="8363938" cy="1431289"/>
          </a:xfrm>
          <a:prstGeom prst="rect">
            <a:avLst/>
          </a:prstGeom>
        </p:spPr>
        <p:txBody>
          <a:bodyPr/>
          <a:lstStyle>
            <a:lvl1pPr marL="0" indent="0">
              <a:spcBef>
                <a:spcPts val="1800"/>
              </a:spcBef>
              <a:buNone/>
              <a:defRPr sz="3001">
                <a:gradFill>
                  <a:gsLst>
                    <a:gs pos="100000">
                      <a:schemeClr val="tx2"/>
                    </a:gs>
                    <a:gs pos="0">
                      <a:schemeClr val="tx2"/>
                    </a:gs>
                  </a:gsLst>
                  <a:lin ang="5400000" scaled="0"/>
                </a:gradFill>
                <a:latin typeface="+mj-lt"/>
              </a:defRPr>
            </a:lvl1pPr>
            <a:lvl2pPr marL="0" indent="0">
              <a:buNone/>
              <a:defRPr sz="1500">
                <a:gradFill>
                  <a:gsLst>
                    <a:gs pos="100000">
                      <a:schemeClr val="tx1"/>
                    </a:gs>
                    <a:gs pos="6000">
                      <a:schemeClr val="tx1"/>
                    </a:gs>
                  </a:gsLst>
                  <a:lin ang="5400000" scaled="0"/>
                </a:gradFill>
              </a:defRPr>
            </a:lvl2pPr>
            <a:lvl3pPr marL="173878" indent="0">
              <a:buNone/>
              <a:defRPr sz="1500">
                <a:gradFill>
                  <a:gsLst>
                    <a:gs pos="100000">
                      <a:schemeClr val="tx1"/>
                    </a:gs>
                    <a:gs pos="6000">
                      <a:schemeClr val="tx1"/>
                    </a:gs>
                  </a:gsLst>
                  <a:lin ang="5400000" scaled="0"/>
                </a:gradFill>
              </a:defRPr>
            </a:lvl3pPr>
            <a:lvl4pPr marL="342991" indent="0">
              <a:buNone/>
              <a:defRPr sz="1500">
                <a:gradFill>
                  <a:gsLst>
                    <a:gs pos="100000">
                      <a:schemeClr val="tx1"/>
                    </a:gs>
                    <a:gs pos="6000">
                      <a:schemeClr val="tx1"/>
                    </a:gs>
                  </a:gsLst>
                  <a:lin ang="5400000" scaled="0"/>
                </a:gradFill>
              </a:defRPr>
            </a:lvl4pPr>
            <a:lvl5pPr marL="520442" indent="0">
              <a:buNone/>
              <a:defRPr sz="1500">
                <a:gradFill>
                  <a:gsLst>
                    <a:gs pos="100000">
                      <a:schemeClr val="tx1"/>
                    </a:gs>
                    <a:gs pos="6000">
                      <a:schemeClr val="tx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488187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9436" y="1447799"/>
            <a:ext cx="8363938" cy="1431289"/>
          </a:xfrm>
          <a:prstGeom prst="rect">
            <a:avLst/>
          </a:prstGeom>
        </p:spPr>
        <p:txBody>
          <a:bodyPr/>
          <a:lstStyle>
            <a:lvl1pPr marL="0" indent="0">
              <a:spcBef>
                <a:spcPts val="1800"/>
              </a:spcBef>
              <a:buNone/>
              <a:defRPr sz="3001">
                <a:gradFill>
                  <a:gsLst>
                    <a:gs pos="100000">
                      <a:schemeClr val="tx1"/>
                    </a:gs>
                    <a:gs pos="0">
                      <a:schemeClr val="tx1"/>
                    </a:gs>
                  </a:gsLst>
                  <a:lin ang="5400000" scaled="0"/>
                </a:gradFill>
                <a:latin typeface="+mj-lt"/>
              </a:defRPr>
            </a:lvl1pPr>
            <a:lvl2pPr marL="0" indent="0">
              <a:buNone/>
              <a:defRPr sz="1500">
                <a:gradFill>
                  <a:gsLst>
                    <a:gs pos="100000">
                      <a:schemeClr val="tx1"/>
                    </a:gs>
                    <a:gs pos="0">
                      <a:schemeClr val="tx1"/>
                    </a:gs>
                  </a:gsLst>
                  <a:lin ang="5400000" scaled="0"/>
                </a:gradFill>
              </a:defRPr>
            </a:lvl2pPr>
            <a:lvl3pPr marL="173878" indent="0">
              <a:buNone/>
              <a:defRPr sz="1500">
                <a:gradFill>
                  <a:gsLst>
                    <a:gs pos="100000">
                      <a:schemeClr val="tx1"/>
                    </a:gs>
                    <a:gs pos="0">
                      <a:schemeClr val="tx1"/>
                    </a:gs>
                  </a:gsLst>
                  <a:lin ang="5400000" scaled="0"/>
                </a:gradFill>
              </a:defRPr>
            </a:lvl3pPr>
            <a:lvl4pPr marL="342991" indent="0">
              <a:buNone/>
              <a:defRPr sz="1500">
                <a:gradFill>
                  <a:gsLst>
                    <a:gs pos="100000">
                      <a:schemeClr val="tx1"/>
                    </a:gs>
                    <a:gs pos="0">
                      <a:schemeClr val="tx1"/>
                    </a:gs>
                  </a:gsLst>
                  <a:lin ang="5400000" scaled="0"/>
                </a:gradFill>
              </a:defRPr>
            </a:lvl4pPr>
            <a:lvl5pPr marL="520442" indent="0">
              <a:buNone/>
              <a:defRPr sz="1500">
                <a:gradFill>
                  <a:gsLst>
                    <a:gs pos="100000">
                      <a:schemeClr val="tx1"/>
                    </a:gs>
                    <a:gs pos="0">
                      <a:schemeClr val="tx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11130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390627" y="1447801"/>
            <a:ext cx="4047274" cy="1763816"/>
          </a:xfrm>
        </p:spPr>
        <p:txBody>
          <a:bodyPr>
            <a:spAutoFit/>
          </a:bodyPr>
          <a:lstStyle>
            <a:lvl1pPr marL="219133" indent="-219133">
              <a:spcBef>
                <a:spcPts val="900"/>
              </a:spcBef>
              <a:buClr>
                <a:schemeClr val="tx1"/>
              </a:buClr>
              <a:buFont typeface="Wingdings" pitchFamily="2" charset="2"/>
              <a:buChar char=""/>
              <a:defRPr/>
            </a:lvl1pPr>
            <a:lvl2pPr marL="390629" indent="-171496">
              <a:defRPr sz="1500"/>
            </a:lvl2pPr>
            <a:lvl3pPr marL="514487" indent="-123858">
              <a:tabLst/>
              <a:defRPr sz="1500"/>
            </a:lvl3pPr>
            <a:lvl4pPr marL="647873" indent="-133386">
              <a:defRPr/>
            </a:lvl4pPr>
            <a:lvl5pPr marL="771731" indent="-123858">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4709672" y="1447801"/>
            <a:ext cx="4047274" cy="1763816"/>
          </a:xfrm>
        </p:spPr>
        <p:txBody>
          <a:bodyPr>
            <a:spAutoFit/>
          </a:bodyPr>
          <a:lstStyle>
            <a:lvl1pPr marL="254862" indent="-254862">
              <a:spcBef>
                <a:spcPts val="900"/>
              </a:spcBef>
              <a:buFont typeface="Wingdings" pitchFamily="2" charset="2"/>
              <a:buChar char=""/>
              <a:defRPr lang="en-US" sz="2701" kern="1200" spc="-53" baseline="0" dirty="0" smtClean="0">
                <a:gradFill>
                  <a:gsLst>
                    <a:gs pos="1250">
                      <a:schemeClr val="tx1"/>
                    </a:gs>
                    <a:gs pos="100000">
                      <a:schemeClr val="tx1"/>
                    </a:gs>
                  </a:gsLst>
                  <a:lin ang="5400000" scaled="0"/>
                </a:gradFill>
                <a:latin typeface="+mj-lt"/>
                <a:ea typeface="+mn-ea"/>
                <a:cs typeface="+mn-cs"/>
              </a:defRPr>
            </a:lvl1pPr>
            <a:lvl2pPr marL="476377" indent="-257244">
              <a:defRPr lang="en-US" sz="1500" kern="1200" spc="0" baseline="0" dirty="0" smtClean="0">
                <a:gradFill>
                  <a:gsLst>
                    <a:gs pos="1250">
                      <a:schemeClr val="tx1"/>
                    </a:gs>
                    <a:gs pos="100000">
                      <a:schemeClr val="tx1"/>
                    </a:gs>
                  </a:gsLst>
                  <a:lin ang="5400000" scaled="0"/>
                </a:gradFill>
                <a:latin typeface="+mn-lt"/>
                <a:ea typeface="+mn-ea"/>
                <a:cs typeface="+mn-cs"/>
              </a:defRPr>
            </a:lvl2pPr>
            <a:lvl3pPr marL="647873" indent="-257244">
              <a:defRPr lang="en-US" sz="1500" kern="1200" spc="0" baseline="0" dirty="0" smtClean="0">
                <a:gradFill>
                  <a:gsLst>
                    <a:gs pos="1250">
                      <a:schemeClr val="tx1"/>
                    </a:gs>
                    <a:gs pos="100000">
                      <a:schemeClr val="tx1"/>
                    </a:gs>
                  </a:gsLst>
                  <a:lin ang="5400000" scaled="0"/>
                </a:gradFill>
                <a:latin typeface="+mn-lt"/>
                <a:ea typeface="+mn-ea"/>
                <a:cs typeface="+mn-cs"/>
              </a:defRPr>
            </a:lvl3pPr>
            <a:lvl4pPr marL="771731" indent="-257244">
              <a:defRPr lang="en-US" sz="1500" kern="1200" spc="0" baseline="0" dirty="0" smtClean="0">
                <a:gradFill>
                  <a:gsLst>
                    <a:gs pos="1250">
                      <a:schemeClr val="tx1"/>
                    </a:gs>
                    <a:gs pos="100000">
                      <a:schemeClr val="tx1"/>
                    </a:gs>
                  </a:gsLst>
                  <a:lin ang="5400000" scaled="0"/>
                </a:gradFill>
                <a:latin typeface="+mn-lt"/>
                <a:ea typeface="+mn-ea"/>
                <a:cs typeface="+mn-cs"/>
              </a:defRPr>
            </a:lvl4pPr>
            <a:lvl5pPr marL="905116" indent="-257244">
              <a:defRPr lang="en-US" sz="1500" kern="1200" spc="0" baseline="0" dirty="0">
                <a:gradFill>
                  <a:gsLst>
                    <a:gs pos="1250">
                      <a:schemeClr val="tx1"/>
                    </a:gs>
                    <a:gs pos="100000">
                      <a:schemeClr val="tx1"/>
                    </a:gs>
                  </a:gsLst>
                  <a:lin ang="5400000" scaled="0"/>
                </a:gradFill>
                <a:latin typeface="+mn-lt"/>
                <a:ea typeface="+mn-ea"/>
                <a:cs typeface="+mn-cs"/>
              </a:defRPr>
            </a:lvl5pPr>
          </a:lstStyle>
          <a:p>
            <a:pPr marL="219133" marR="0" lvl="0" indent="-219133" algn="l" defTabSz="685955"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smtClean="0"/>
              <a:t>Click to edit Master text styles</a:t>
            </a:r>
          </a:p>
          <a:p>
            <a:pPr marL="219133" marR="0" lvl="1" indent="-219133" algn="l" defTabSz="685955"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smtClean="0"/>
              <a:t>Second level</a:t>
            </a:r>
          </a:p>
          <a:p>
            <a:pPr marL="219133" marR="0" lvl="2" indent="-219133" algn="l" defTabSz="685955"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smtClean="0"/>
              <a:t>Third level</a:t>
            </a:r>
          </a:p>
          <a:p>
            <a:pPr marL="219133" marR="0" lvl="3" indent="-219133" algn="l" defTabSz="685955"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smtClean="0"/>
              <a:t>Fourth level</a:t>
            </a:r>
          </a:p>
          <a:p>
            <a:pPr marL="219133" marR="0" lvl="4" indent="-219133" algn="l" defTabSz="685955"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smtClean="0"/>
              <a:t>Fifth level</a:t>
            </a:r>
            <a:endParaRPr lang="en-US" dirty="0"/>
          </a:p>
        </p:txBody>
      </p:sp>
    </p:spTree>
    <p:extLst>
      <p:ext uri="{BB962C8B-B14F-4D97-AF65-F5344CB8AC3E}">
        <p14:creationId xmlns:p14="http://schemas.microsoft.com/office/powerpoint/2010/main" val="32109643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1"/>
          </p:nvPr>
        </p:nvSpPr>
        <p:spPr>
          <a:xfrm>
            <a:off x="390627" y="1447801"/>
            <a:ext cx="4047274" cy="1846916"/>
          </a:xfrm>
        </p:spPr>
        <p:txBody>
          <a:bodyPr/>
          <a:lstStyle>
            <a:lvl1pPr marL="0" indent="0">
              <a:spcBef>
                <a:spcPts val="900"/>
              </a:spcBef>
              <a:buNone/>
              <a:defRPr sz="3001">
                <a:gradFill>
                  <a:gsLst>
                    <a:gs pos="100000">
                      <a:schemeClr val="tx2"/>
                    </a:gs>
                    <a:gs pos="0">
                      <a:schemeClr val="tx2"/>
                    </a:gs>
                  </a:gsLst>
                  <a:lin ang="5400000" scaled="0"/>
                </a:gradFill>
                <a:latin typeface="+mj-lt"/>
              </a:defRPr>
            </a:lvl1pPr>
            <a:lvl2pPr marL="0" indent="0">
              <a:buNone/>
              <a:defRPr sz="1500"/>
            </a:lvl2pPr>
            <a:lvl3pPr marL="175069" indent="0">
              <a:buNone/>
              <a:defRPr sz="1500"/>
            </a:lvl3pPr>
            <a:lvl4pPr marL="342991" indent="0">
              <a:buNone/>
              <a:defRPr sz="1500"/>
            </a:lvl4pPr>
            <a:lvl5pPr marL="520442" indent="0">
              <a:buNone/>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4709672" y="1447801"/>
            <a:ext cx="4047274" cy="1846916"/>
          </a:xfrm>
        </p:spPr>
        <p:txBody>
          <a:bodyPr/>
          <a:lstStyle>
            <a:lvl1pPr marL="0" indent="0">
              <a:spcBef>
                <a:spcPts val="900"/>
              </a:spcBef>
              <a:buNone/>
              <a:defRPr lang="en-US" sz="3001" kern="1200" spc="-53" baseline="0" dirty="0" smtClean="0">
                <a:gradFill>
                  <a:gsLst>
                    <a:gs pos="100000">
                      <a:schemeClr val="tx2"/>
                    </a:gs>
                    <a:gs pos="0">
                      <a:schemeClr val="tx2"/>
                    </a:gs>
                  </a:gsLst>
                  <a:lin ang="5400000" scaled="0"/>
                </a:gradFill>
                <a:latin typeface="+mj-lt"/>
                <a:ea typeface="+mn-ea"/>
                <a:cs typeface="+mn-cs"/>
              </a:defRPr>
            </a:lvl1pPr>
            <a:lvl2pPr marL="2382"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tx1"/>
                    </a:gs>
                    <a:gs pos="100000">
                      <a:schemeClr val="tx1"/>
                    </a:gs>
                  </a:gsLst>
                  <a:lin ang="5400000" scaled="0"/>
                </a:gradFill>
                <a:latin typeface="+mn-lt"/>
                <a:ea typeface="+mn-ea"/>
                <a:cs typeface="+mn-cs"/>
              </a:defRPr>
            </a:lvl2pPr>
            <a:lvl3pPr marL="175069"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tx1"/>
                    </a:gs>
                    <a:gs pos="100000">
                      <a:schemeClr val="tx1"/>
                    </a:gs>
                  </a:gsLst>
                  <a:lin ang="5400000" scaled="0"/>
                </a:gradFill>
                <a:latin typeface="+mn-lt"/>
                <a:ea typeface="+mn-ea"/>
                <a:cs typeface="+mn-cs"/>
              </a:defRPr>
            </a:lvl3pPr>
            <a:lvl4pPr marL="345373"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tx1"/>
                    </a:gs>
                    <a:gs pos="100000">
                      <a:schemeClr val="tx1"/>
                    </a:gs>
                  </a:gsLst>
                  <a:lin ang="5400000" scaled="0"/>
                </a:gradFill>
                <a:latin typeface="+mn-lt"/>
                <a:ea typeface="+mn-ea"/>
                <a:cs typeface="+mn-cs"/>
              </a:defRPr>
            </a:lvl4pPr>
            <a:lvl5pPr marL="515678"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a:gradFill>
                  <a:gsLst>
                    <a:gs pos="1250">
                      <a:schemeClr val="tx1"/>
                    </a:gs>
                    <a:gs pos="100000">
                      <a:schemeClr val="tx1"/>
                    </a:gs>
                  </a:gsLst>
                  <a:lin ang="5400000" scaled="0"/>
                </a:gradFill>
                <a:latin typeface="+mn-lt"/>
                <a:ea typeface="+mn-ea"/>
                <a:cs typeface="+mn-cs"/>
              </a:defRPr>
            </a:lvl5pPr>
          </a:lstStyle>
          <a:p>
            <a:pPr marL="0" marR="0" lvl="0"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Tree>
    <p:extLst>
      <p:ext uri="{BB962C8B-B14F-4D97-AF65-F5344CB8AC3E}">
        <p14:creationId xmlns:p14="http://schemas.microsoft.com/office/powerpoint/2010/main" val="34467768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1"/>
          </p:nvPr>
        </p:nvSpPr>
        <p:spPr>
          <a:xfrm>
            <a:off x="390627" y="1447801"/>
            <a:ext cx="4047274" cy="1846916"/>
          </a:xfrm>
        </p:spPr>
        <p:txBody>
          <a:bodyPr/>
          <a:lstStyle>
            <a:lvl1pPr marL="0" indent="0">
              <a:spcBef>
                <a:spcPts val="900"/>
              </a:spcBef>
              <a:buNone/>
              <a:defRPr sz="3001">
                <a:gradFill>
                  <a:gsLst>
                    <a:gs pos="1000">
                      <a:schemeClr val="tx1"/>
                    </a:gs>
                    <a:gs pos="98000">
                      <a:schemeClr val="tx1"/>
                    </a:gs>
                  </a:gsLst>
                  <a:lin ang="5400000" scaled="0"/>
                </a:gradFill>
                <a:latin typeface="+mj-lt"/>
              </a:defRPr>
            </a:lvl1pPr>
            <a:lvl2pPr marL="0" indent="0">
              <a:buNone/>
              <a:defRPr sz="1500"/>
            </a:lvl2pPr>
            <a:lvl3pPr marL="175069" indent="0">
              <a:buNone/>
              <a:defRPr sz="1500"/>
            </a:lvl3pPr>
            <a:lvl4pPr marL="342991" indent="0">
              <a:buNone/>
              <a:defRPr sz="1500"/>
            </a:lvl4pPr>
            <a:lvl5pPr marL="520442" indent="0">
              <a:buNone/>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4709672" y="1447801"/>
            <a:ext cx="4047274" cy="1846916"/>
          </a:xfrm>
        </p:spPr>
        <p:txBody>
          <a:bodyPr/>
          <a:lstStyle>
            <a:lvl1pPr marL="0" indent="0">
              <a:spcBef>
                <a:spcPts val="900"/>
              </a:spcBef>
              <a:buNone/>
              <a:defRPr lang="en-US" sz="3001" kern="1200" spc="-53" baseline="0" dirty="0" smtClean="0">
                <a:gradFill>
                  <a:gsLst>
                    <a:gs pos="1000">
                      <a:schemeClr val="tx1"/>
                    </a:gs>
                    <a:gs pos="98000">
                      <a:schemeClr val="tx1"/>
                    </a:gs>
                  </a:gsLst>
                  <a:lin ang="5400000" scaled="0"/>
                </a:gradFill>
                <a:latin typeface="+mj-lt"/>
                <a:ea typeface="+mn-ea"/>
                <a:cs typeface="+mn-cs"/>
              </a:defRPr>
            </a:lvl1pPr>
            <a:lvl2pPr marL="2382"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tx1"/>
                    </a:gs>
                    <a:gs pos="100000">
                      <a:schemeClr val="tx1"/>
                    </a:gs>
                  </a:gsLst>
                  <a:lin ang="5400000" scaled="0"/>
                </a:gradFill>
                <a:latin typeface="+mn-lt"/>
                <a:ea typeface="+mn-ea"/>
                <a:cs typeface="+mn-cs"/>
              </a:defRPr>
            </a:lvl2pPr>
            <a:lvl3pPr marL="175069"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tx1"/>
                    </a:gs>
                    <a:gs pos="100000">
                      <a:schemeClr val="tx1"/>
                    </a:gs>
                  </a:gsLst>
                  <a:lin ang="5400000" scaled="0"/>
                </a:gradFill>
                <a:latin typeface="+mn-lt"/>
                <a:ea typeface="+mn-ea"/>
                <a:cs typeface="+mn-cs"/>
              </a:defRPr>
            </a:lvl3pPr>
            <a:lvl4pPr marL="345373"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tx1"/>
                    </a:gs>
                    <a:gs pos="100000">
                      <a:schemeClr val="tx1"/>
                    </a:gs>
                  </a:gsLst>
                  <a:lin ang="5400000" scaled="0"/>
                </a:gradFill>
                <a:latin typeface="+mn-lt"/>
                <a:ea typeface="+mn-ea"/>
                <a:cs typeface="+mn-cs"/>
              </a:defRPr>
            </a:lvl4pPr>
            <a:lvl5pPr marL="515678"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a:gradFill>
                  <a:gsLst>
                    <a:gs pos="1250">
                      <a:schemeClr val="tx1"/>
                    </a:gs>
                    <a:gs pos="100000">
                      <a:schemeClr val="tx1"/>
                    </a:gs>
                  </a:gsLst>
                  <a:lin ang="5400000" scaled="0"/>
                </a:gradFill>
                <a:latin typeface="+mn-lt"/>
                <a:ea typeface="+mn-ea"/>
                <a:cs typeface="+mn-cs"/>
              </a:defRPr>
            </a:lvl5pPr>
          </a:lstStyle>
          <a:p>
            <a:pPr marL="0" marR="0" lvl="0"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Tree>
    <p:extLst>
      <p:ext uri="{BB962C8B-B14F-4D97-AF65-F5344CB8AC3E}">
        <p14:creationId xmlns:p14="http://schemas.microsoft.com/office/powerpoint/2010/main" val="21731034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4736014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9337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1"/>
          <p:cNvSpPr>
            <a:spLocks noChangeArrowheads="1"/>
          </p:cNvSpPr>
          <p:nvPr userDrawn="1"/>
        </p:nvSpPr>
        <p:spPr bwMode="auto">
          <a:xfrm>
            <a:off x="1427931" y="4661057"/>
            <a:ext cx="6288138" cy="1549243"/>
          </a:xfrm>
          <a:prstGeom prst="rect">
            <a:avLst/>
          </a:prstGeom>
          <a:noFill/>
          <a:ln w="9525">
            <a:noFill/>
            <a:miter lim="800000"/>
            <a:headEnd/>
            <a:tailEnd/>
          </a:ln>
          <a:effectLst/>
        </p:spPr>
        <p:txBody>
          <a:bodyPr vert="horz" wrap="square" lIns="68598" tIns="34299" rIns="68598" bIns="34299" numCol="1" anchor="ctr" anchorCtr="0" compatLnSpc="1">
            <a:prstTxWarp prst="textNoShape">
              <a:avLst/>
            </a:prstTxWarp>
            <a:noAutofit/>
          </a:bodyPr>
          <a:lstStyle/>
          <a:p>
            <a:pPr algn="ctr" fontAlgn="base">
              <a:lnSpc>
                <a:spcPct val="150000"/>
              </a:lnSpc>
              <a:spcBef>
                <a:spcPct val="0"/>
              </a:spcBef>
              <a:spcAft>
                <a:spcPct val="0"/>
              </a:spcAft>
            </a:pPr>
            <a:r>
              <a:rPr lang="en-US" sz="1500" i="1" dirty="0" smtClean="0">
                <a:gradFill>
                  <a:gsLst>
                    <a:gs pos="0">
                      <a:srgbClr val="FFFFFF"/>
                    </a:gs>
                    <a:gs pos="100000">
                      <a:srgbClr val="FFFFFF"/>
                    </a:gs>
                  </a:gsLst>
                  <a:lin ang="5400000" scaled="0"/>
                </a:gradFill>
                <a:ea typeface="Calibri" pitchFamily="34" charset="0"/>
                <a:cs typeface="Arial" pitchFamily="34" charset="0"/>
              </a:rPr>
              <a:t>Due to the confidential nature of much of the content at MGX, </a:t>
            </a:r>
          </a:p>
          <a:p>
            <a:pPr algn="ctr" fontAlgn="base">
              <a:lnSpc>
                <a:spcPct val="150000"/>
              </a:lnSpc>
              <a:spcBef>
                <a:spcPct val="0"/>
              </a:spcBef>
              <a:spcAft>
                <a:spcPct val="0"/>
              </a:spcAft>
            </a:pPr>
            <a:r>
              <a:rPr lang="en-US" sz="1500" i="1" dirty="0" smtClean="0">
                <a:gradFill>
                  <a:gsLst>
                    <a:gs pos="0">
                      <a:srgbClr val="FFFFFF"/>
                    </a:gs>
                    <a:gs pos="100000">
                      <a:srgbClr val="FFFFFF"/>
                    </a:gs>
                  </a:gsLst>
                  <a:lin ang="5400000" scaled="0"/>
                </a:gradFill>
                <a:ea typeface="Calibri" pitchFamily="34" charset="0"/>
                <a:cs typeface="Arial" pitchFamily="34" charset="0"/>
              </a:rPr>
              <a:t>DO NOT take photos of sessions, session slides or post session content details to any external blogs or websites. It is imperative that all employees exercise the utmost care in protecting confidential information.</a:t>
            </a:r>
            <a:endParaRPr lang="en-US" sz="1500" i="1" u="sng" dirty="0" smtClean="0">
              <a:gradFill>
                <a:gsLst>
                  <a:gs pos="0">
                    <a:srgbClr val="FFFFFF"/>
                  </a:gs>
                  <a:gs pos="100000">
                    <a:srgbClr val="FFFFFF"/>
                  </a:gs>
                </a:gsLst>
                <a:lin ang="5400000" scaled="0"/>
              </a:gradFill>
              <a:ea typeface="Calibri" pitchFamily="34" charset="0"/>
              <a:cs typeface="Arial" pitchFamily="34" charset="0"/>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9756" y="1145244"/>
            <a:ext cx="8124488" cy="2740957"/>
          </a:xfrm>
          <a:prstGeom prst="rect">
            <a:avLst/>
          </a:prstGeom>
        </p:spPr>
      </p:pic>
    </p:spTree>
    <p:extLst>
      <p:ext uri="{BB962C8B-B14F-4D97-AF65-F5344CB8AC3E}">
        <p14:creationId xmlns:p14="http://schemas.microsoft.com/office/powerpoint/2010/main" val="32600412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3" name="Rectangle 2"/>
          <p:cNvSpPr/>
          <p:nvPr userDrawn="1"/>
        </p:nvSpPr>
        <p:spPr bwMode="hidden">
          <a:xfrm>
            <a:off x="0" y="1155940"/>
            <a:ext cx="9144000"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757" fontAlgn="base">
              <a:spcBef>
                <a:spcPct val="0"/>
              </a:spcBef>
              <a:spcAft>
                <a:spcPct val="0"/>
              </a:spcAft>
            </a:pPr>
            <a:endParaRPr lang="en-US" sz="13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388840" y="1447801"/>
            <a:ext cx="8366320" cy="1449756"/>
          </a:xfrm>
        </p:spPr>
        <p:txBody>
          <a:bodyPr/>
          <a:lstStyle>
            <a:lvl1pPr marL="0" indent="0">
              <a:buNone/>
              <a:defRPr sz="2401">
                <a:gradFill>
                  <a:gsLst>
                    <a:gs pos="1250">
                      <a:srgbClr val="000000"/>
                    </a:gs>
                    <a:gs pos="100000">
                      <a:srgbClr val="000000"/>
                    </a:gs>
                  </a:gsLst>
                  <a:lin ang="5400000" scaled="0"/>
                </a:gradFill>
                <a:latin typeface="Consolas" pitchFamily="49" charset="0"/>
                <a:cs typeface="Consolas" pitchFamily="49" charset="0"/>
              </a:defRPr>
            </a:lvl1pPr>
            <a:lvl2pPr marL="254862" indent="0">
              <a:buNone/>
              <a:defRPr>
                <a:gradFill>
                  <a:gsLst>
                    <a:gs pos="1250">
                      <a:srgbClr val="000000"/>
                    </a:gs>
                    <a:gs pos="100000">
                      <a:srgbClr val="000000"/>
                    </a:gs>
                  </a:gsLst>
                  <a:lin ang="5400000" scaled="0"/>
                </a:gradFill>
                <a:latin typeface="Consolas" pitchFamily="49" charset="0"/>
                <a:cs typeface="Consolas" pitchFamily="49" charset="0"/>
              </a:defRPr>
            </a:lvl2pPr>
            <a:lvl3pPr marL="429931" indent="0">
              <a:buNone/>
              <a:defRPr>
                <a:gradFill>
                  <a:gsLst>
                    <a:gs pos="1250">
                      <a:srgbClr val="000000"/>
                    </a:gs>
                    <a:gs pos="100000">
                      <a:srgbClr val="000000"/>
                    </a:gs>
                  </a:gsLst>
                  <a:lin ang="5400000" scaled="0"/>
                </a:gradFill>
                <a:latin typeface="Consolas" pitchFamily="49" charset="0"/>
                <a:cs typeface="Consolas" pitchFamily="49" charset="0"/>
              </a:defRPr>
            </a:lvl3pPr>
            <a:lvl4pPr marL="599044" indent="0">
              <a:buNone/>
              <a:defRPr>
                <a:gradFill>
                  <a:gsLst>
                    <a:gs pos="1250">
                      <a:srgbClr val="000000"/>
                    </a:gs>
                    <a:gs pos="100000">
                      <a:srgbClr val="000000"/>
                    </a:gs>
                  </a:gsLst>
                  <a:lin ang="5400000" scaled="0"/>
                </a:gradFill>
                <a:latin typeface="Consolas" pitchFamily="49" charset="0"/>
                <a:cs typeface="Consolas" pitchFamily="49" charset="0"/>
              </a:defRPr>
            </a:lvl4pPr>
            <a:lvl5pPr marL="772922" indent="0">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044995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81000" y="3862387"/>
            <a:ext cx="7772400" cy="1362075"/>
          </a:xfrm>
          <a:solidFill>
            <a:srgbClr val="0072C6">
              <a:alpha val="75000"/>
            </a:srgbClr>
          </a:solidFill>
        </p:spPr>
        <p:txBody>
          <a:bodyPr anchor="ctr">
            <a:noAutofit/>
          </a:bodyPr>
          <a:lstStyle>
            <a:lvl1pPr algn="l">
              <a:defRPr sz="4400" b="0" cap="none">
                <a:solidFill>
                  <a:schemeClr val="bg1"/>
                </a:solidFill>
                <a:latin typeface="Segoe UI Light" panose="020B0502040204020203"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770541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90627" y="228601"/>
            <a:ext cx="8366320" cy="498726"/>
          </a:xfrm>
        </p:spPr>
        <p:txBody>
          <a:bodyPr/>
          <a:lstStyle>
            <a:lvl1pPr>
              <a:defRPr sz="3601"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389436" y="1447799"/>
            <a:ext cx="8363938" cy="1491306"/>
          </a:xfrm>
          <a:prstGeom prst="rect">
            <a:avLst/>
          </a:prstGeom>
        </p:spPr>
        <p:txBody>
          <a:bodyPr/>
          <a:lstStyle>
            <a:lvl1pPr marL="257244" indent="-25724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471613" indent="-21437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685983" indent="-21437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857479" indent="-17149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028974" indent="-17149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7"/>
            <a:ext cx="9144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2701"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38230098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1">
    <p:spTree>
      <p:nvGrpSpPr>
        <p:cNvPr id="1" name=""/>
        <p:cNvGrpSpPr/>
        <p:nvPr/>
      </p:nvGrpSpPr>
      <p:grpSpPr>
        <a:xfrm>
          <a:off x="0" y="0"/>
          <a:ext cx="0" cy="0"/>
          <a:chOff x="0" y="0"/>
          <a:chExt cx="0" cy="0"/>
        </a:xfrm>
      </p:grpSpPr>
      <p:sp>
        <p:nvSpPr>
          <p:cNvPr id="7" name="Rectangle 6"/>
          <p:cNvSpPr/>
          <p:nvPr userDrawn="1"/>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42" tIns="60918" rIns="121842" bIns="60918" rtlCol="0" anchor="ctr"/>
          <a:lstStyle/>
          <a:p>
            <a:pPr algn="ctr" defTabSz="1218743"/>
            <a:endParaRPr lang="en-US" sz="1500" dirty="0">
              <a:solidFill>
                <a:prstClr val="white"/>
              </a:solidFill>
            </a:endParaRPr>
          </a:p>
        </p:txBody>
      </p:sp>
      <p:sp>
        <p:nvSpPr>
          <p:cNvPr id="8" name="Rectangle 7"/>
          <p:cNvSpPr/>
          <p:nvPr userDrawn="1"/>
        </p:nvSpPr>
        <p:spPr>
          <a:xfrm>
            <a:off x="0" y="0"/>
            <a:ext cx="24765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42" tIns="60918" rIns="121842" bIns="60918" rtlCol="0" anchor="ctr"/>
          <a:lstStyle/>
          <a:p>
            <a:pPr algn="ctr" defTabSz="1218743"/>
            <a:endParaRPr lang="en-US" sz="1500" dirty="0">
              <a:solidFill>
                <a:prstClr val="white"/>
              </a:solidFill>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71374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2_no titl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l="10118" t="62265" r="58499" b="11268"/>
          <a:stretch/>
        </p:blipFill>
        <p:spPr>
          <a:xfrm>
            <a:off x="191449" y="6347640"/>
            <a:ext cx="580290" cy="357963"/>
          </a:xfrm>
          <a:prstGeom prst="rect">
            <a:avLst/>
          </a:prstGeom>
        </p:spPr>
      </p:pic>
    </p:spTree>
    <p:extLst>
      <p:ext uri="{BB962C8B-B14F-4D97-AF65-F5344CB8AC3E}">
        <p14:creationId xmlns:p14="http://schemas.microsoft.com/office/powerpoint/2010/main" val="705359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011261"/>
            <a:ext cx="8382000" cy="1631088"/>
          </a:xfrm>
        </p:spPr>
        <p:txBody>
          <a:bodyPr/>
          <a:lstStyle>
            <a:lvl1pPr>
              <a:lnSpc>
                <a:spcPct val="90000"/>
              </a:lnSpc>
              <a:buSzPct val="100000"/>
              <a:buFont typeface="Arial" pitchFamily="34" charset="0"/>
              <a:buChar char="•"/>
              <a:defRPr>
                <a:gradFill>
                  <a:gsLst>
                    <a:gs pos="0">
                      <a:schemeClr val="bg1"/>
                    </a:gs>
                    <a:gs pos="100000">
                      <a:schemeClr val="bg1"/>
                    </a:gs>
                  </a:gsLst>
                  <a:lin ang="5400000" scaled="0"/>
                </a:gradFill>
                <a:latin typeface="Segoe UI" pitchFamily="34" charset="0"/>
                <a:ea typeface="Segoe UI" pitchFamily="34" charset="0"/>
                <a:cs typeface="Segoe UI" pitchFamily="34" charset="0"/>
              </a:defRPr>
            </a:lvl1pPr>
            <a:lvl2pPr algn="l" defTabSz="913807" rtl="0" eaLnBrk="1" latinLnBrk="0" hangingPunct="1">
              <a:lnSpc>
                <a:spcPct val="90000"/>
              </a:lnSpc>
              <a:spcBef>
                <a:spcPct val="20000"/>
              </a:spcBef>
              <a:buClr>
                <a:schemeClr val="bg1"/>
              </a:buClr>
              <a:buSzPct val="100000"/>
              <a:buFont typeface="Segoe" pitchFamily="34" charset="0"/>
              <a:buChar char="−"/>
              <a:defRPr lang="en-US" sz="2026" kern="1200" dirty="0" smtClean="0">
                <a:gradFill>
                  <a:gsLst>
                    <a:gs pos="0">
                      <a:schemeClr val="bg1"/>
                    </a:gs>
                    <a:gs pos="100000">
                      <a:schemeClr val="bg1"/>
                    </a:gs>
                  </a:gsLst>
                  <a:lin ang="5400000" scaled="0"/>
                </a:gradFill>
                <a:latin typeface="Segoe UI" pitchFamily="34" charset="0"/>
                <a:ea typeface="Segoe UI" pitchFamily="34" charset="0"/>
                <a:cs typeface="Segoe UI" pitchFamily="34" charset="0"/>
              </a:defRPr>
            </a:lvl2pPr>
            <a:lvl3pPr algn="l" defTabSz="913807" rtl="0" eaLnBrk="1" latinLnBrk="0" hangingPunct="1">
              <a:lnSpc>
                <a:spcPct val="90000"/>
              </a:lnSpc>
              <a:spcBef>
                <a:spcPct val="20000"/>
              </a:spcBef>
              <a:buClr>
                <a:schemeClr val="bg1"/>
              </a:buClr>
              <a:buSzPct val="100000"/>
              <a:buFont typeface="Segoe" pitchFamily="34" charset="0"/>
              <a:buChar char="−"/>
              <a:defRPr lang="en-US" sz="1800" kern="1200" dirty="0" smtClean="0">
                <a:gradFill>
                  <a:gsLst>
                    <a:gs pos="0">
                      <a:schemeClr val="bg1"/>
                    </a:gs>
                    <a:gs pos="100000">
                      <a:schemeClr val="bg1"/>
                    </a:gs>
                  </a:gsLst>
                  <a:lin ang="5400000" scaled="0"/>
                </a:gradFill>
                <a:latin typeface="Segoe UI" pitchFamily="34" charset="0"/>
                <a:ea typeface="Segoe UI" pitchFamily="34" charset="0"/>
                <a:cs typeface="Segoe UI" pitchFamily="34" charset="0"/>
              </a:defRPr>
            </a:lvl3pPr>
            <a:lvl4pPr algn="l" defTabSz="913807" rtl="0" eaLnBrk="1" latinLnBrk="0" hangingPunct="1">
              <a:lnSpc>
                <a:spcPct val="90000"/>
              </a:lnSpc>
              <a:spcBef>
                <a:spcPct val="20000"/>
              </a:spcBef>
              <a:buClr>
                <a:schemeClr val="bg1"/>
              </a:buClr>
              <a:buSzPct val="100000"/>
              <a:buFont typeface="Segoe" pitchFamily="34" charset="0"/>
              <a:buChar char="−"/>
              <a:defRPr lang="en-US" sz="1800" kern="1200" dirty="0" smtClean="0">
                <a:gradFill>
                  <a:gsLst>
                    <a:gs pos="0">
                      <a:schemeClr val="bg1"/>
                    </a:gs>
                    <a:gs pos="100000">
                      <a:schemeClr val="bg1"/>
                    </a:gs>
                  </a:gsLst>
                  <a:lin ang="5400000" scaled="0"/>
                </a:gradFill>
                <a:latin typeface="Segoe UI" pitchFamily="34" charset="0"/>
                <a:ea typeface="Segoe UI" pitchFamily="34" charset="0"/>
                <a:cs typeface="Segoe UI" pitchFamily="34" charset="0"/>
              </a:defRPr>
            </a:lvl4pPr>
            <a:lvl5pPr algn="l" defTabSz="913807" rtl="0" eaLnBrk="1" latinLnBrk="0" hangingPunct="1">
              <a:lnSpc>
                <a:spcPct val="90000"/>
              </a:lnSpc>
              <a:spcBef>
                <a:spcPct val="20000"/>
              </a:spcBef>
              <a:buClr>
                <a:schemeClr val="bg1"/>
              </a:buClr>
              <a:buSzPct val="100000"/>
              <a:buFont typeface="Segoe" pitchFamily="34" charset="0"/>
              <a:buChar char="−"/>
              <a:defRPr lang="en-US" sz="1800" kern="1200" dirty="0">
                <a:gradFill>
                  <a:gsLst>
                    <a:gs pos="0">
                      <a:schemeClr val="bg1"/>
                    </a:gs>
                    <a:gs pos="100000">
                      <a:schemeClr val="bg1"/>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63602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Sub_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5909" y="290081"/>
            <a:ext cx="8361099" cy="415627"/>
          </a:xfrm>
          <a:prstGeom prst="rect">
            <a:avLst/>
          </a:prstGeom>
        </p:spPr>
        <p:txBody>
          <a:bodyPr lIns="0" tIns="0" rIns="0" bIns="0"/>
          <a:lstStyle>
            <a:lvl1pPr>
              <a:defRPr lang="en-US" sz="3001" b="0" kern="1200" cap="all" spc="-135" baseline="0" dirty="0">
                <a:ln w="3175">
                  <a:noFill/>
                </a:ln>
                <a:solidFill>
                  <a:schemeClr val="tx1"/>
                </a:solidFill>
                <a:effectLst/>
                <a:latin typeface="Segoe Light" pitchFamily="34" charset="0"/>
                <a:ea typeface="+mn-ea"/>
                <a:cs typeface="Arial" charset="0"/>
              </a:defRPr>
            </a:lvl1pPr>
          </a:lstStyle>
          <a:p>
            <a:r>
              <a:rPr lang="en-US" dirty="0" smtClean="0"/>
              <a:t>Main Title for the slide</a:t>
            </a:r>
            <a:endParaRPr lang="en-US" dirty="0"/>
          </a:p>
        </p:txBody>
      </p:sp>
      <p:sp>
        <p:nvSpPr>
          <p:cNvPr id="17" name="Text Placeholder 14"/>
          <p:cNvSpPr>
            <a:spLocks noGrp="1"/>
          </p:cNvSpPr>
          <p:nvPr>
            <p:ph type="body" sz="quarter" idx="10" hasCustomPrompt="1"/>
          </p:nvPr>
        </p:nvSpPr>
        <p:spPr>
          <a:xfrm>
            <a:off x="523646" y="882333"/>
            <a:ext cx="8373600" cy="290977"/>
          </a:xfrm>
          <a:prstGeom prst="rect">
            <a:avLst/>
          </a:prstGeom>
        </p:spPr>
        <p:txBody>
          <a:bodyPr lIns="0" tIns="0" rIns="0" bIns="0"/>
          <a:lstStyle>
            <a:lvl1pPr marL="0" indent="0">
              <a:buFontTx/>
              <a:buNone/>
              <a:defRPr sz="2101" spc="-113">
                <a:solidFill>
                  <a:schemeClr val="accent2">
                    <a:lumMod val="20000"/>
                    <a:lumOff val="80000"/>
                  </a:schemeClr>
                </a:solidFill>
                <a:latin typeface="Segoe UI Light" pitchFamily="34" charset="0"/>
              </a:defRPr>
            </a:lvl1pPr>
          </a:lstStyle>
          <a:p>
            <a:pPr lvl="0"/>
            <a:r>
              <a:rPr lang="en-US" dirty="0" smtClean="0"/>
              <a:t>Sub Title for the slide</a:t>
            </a:r>
            <a:endParaRPr lang="en-US" dirty="0"/>
          </a:p>
        </p:txBody>
      </p:sp>
      <p:pic>
        <p:nvPicPr>
          <p:cNvPr id="13" name="Picture 12"/>
          <p:cNvPicPr>
            <a:picLocks noChangeAspect="1"/>
          </p:cNvPicPr>
          <p:nvPr userDrawn="1"/>
        </p:nvPicPr>
        <p:blipFill rotWithShape="1">
          <a:blip r:embed="rId2"/>
          <a:srcRect l="10118" t="62265" r="58499" b="11268"/>
          <a:stretch/>
        </p:blipFill>
        <p:spPr>
          <a:xfrm>
            <a:off x="191437" y="6347640"/>
            <a:ext cx="580290" cy="357963"/>
          </a:xfrm>
          <a:prstGeom prst="rect">
            <a:avLst/>
          </a:prstGeom>
        </p:spPr>
      </p:pic>
    </p:spTree>
    <p:extLst>
      <p:ext uri="{BB962C8B-B14F-4D97-AF65-F5344CB8AC3E}">
        <p14:creationId xmlns:p14="http://schemas.microsoft.com/office/powerpoint/2010/main" val="24840148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2286000" y="6477874"/>
            <a:ext cx="6286500" cy="380127"/>
          </a:xfrm>
          <a:prstGeom prst="rect">
            <a:avLst/>
          </a:prstGeom>
        </p:spPr>
        <p:txBody>
          <a:bodyPr/>
          <a:lstStyle/>
          <a:p>
            <a:pPr defTabSz="685955"/>
            <a:endParaRPr lang="en-US" dirty="0">
              <a:solidFill>
                <a:srgbClr val="FFFFFF"/>
              </a:solidFill>
            </a:endParaRPr>
          </a:p>
        </p:txBody>
      </p:sp>
      <p:sp>
        <p:nvSpPr>
          <p:cNvPr id="5" name="Slide Number Placeholder 4"/>
          <p:cNvSpPr>
            <a:spLocks noGrp="1"/>
          </p:cNvSpPr>
          <p:nvPr>
            <p:ph type="sldNum" sz="quarter" idx="12"/>
          </p:nvPr>
        </p:nvSpPr>
        <p:spPr>
          <a:xfrm>
            <a:off x="8572500" y="6478588"/>
            <a:ext cx="571499" cy="379413"/>
          </a:xfrm>
          <a:prstGeom prst="rect">
            <a:avLst/>
          </a:prstGeom>
        </p:spPr>
        <p:txBody>
          <a:bodyPr/>
          <a:lstStyle/>
          <a:p>
            <a:pPr defTabSz="685955"/>
            <a:fld id="{6A4C1A4A-E5E6-4CC1-B72C-A20A4EB3E2D2}" type="slidenum">
              <a:rPr lang="en-US" smtClean="0">
                <a:solidFill>
                  <a:srgbClr val="FFFFFF"/>
                </a:solidFill>
              </a:rPr>
              <a:pPr defTabSz="685955"/>
              <a:t>‹#›</a:t>
            </a:fld>
            <a:endParaRPr lang="en-US" dirty="0">
              <a:solidFill>
                <a:srgbClr val="FFFFFF"/>
              </a:solidFill>
            </a:endParaRPr>
          </a:p>
        </p:txBody>
      </p:sp>
      <p:sp>
        <p:nvSpPr>
          <p:cNvPr id="6" name="Text Placeholder 5"/>
          <p:cNvSpPr>
            <a:spLocks noGrp="1"/>
          </p:cNvSpPr>
          <p:nvPr>
            <p:ph type="body" sz="quarter" idx="13" hasCustomPrompt="1"/>
          </p:nvPr>
        </p:nvSpPr>
        <p:spPr>
          <a:xfrm>
            <a:off x="0" y="573605"/>
            <a:ext cx="9144000" cy="373063"/>
          </a:xfrm>
          <a:prstGeom prst="rect">
            <a:avLst/>
          </a:prstGeom>
        </p:spPr>
        <p:txBody>
          <a:bodyPr lIns="380893" tIns="53325" rIns="53325" bIns="53325">
            <a:noAutofit/>
          </a:bodyPr>
          <a:lstStyle>
            <a:lvl1pPr marL="0" indent="0">
              <a:buNone/>
              <a:defRPr sz="2101">
                <a:latin typeface="Segoe UI Light" pitchFamily="34" charset="0"/>
              </a:defRPr>
            </a:lvl1pPr>
            <a:lvl2pPr marL="211312" indent="0">
              <a:buNone/>
              <a:defRPr/>
            </a:lvl2pPr>
            <a:lvl3pPr marL="441475" indent="0">
              <a:buNone/>
              <a:defRPr/>
            </a:lvl3pPr>
            <a:lvl4pPr marL="652787" indent="0">
              <a:buNone/>
              <a:defRPr/>
            </a:lvl4pPr>
            <a:lvl5pPr marL="829376" indent="0">
              <a:buNone/>
              <a:defRPr/>
            </a:lvl5pPr>
          </a:lstStyle>
          <a:p>
            <a:pPr lvl="0"/>
            <a:r>
              <a:rPr lang="en-US" dirty="0" smtClean="0"/>
              <a:t>Click to add subtitle</a:t>
            </a:r>
          </a:p>
        </p:txBody>
      </p:sp>
    </p:spTree>
    <p:extLst>
      <p:ext uri="{BB962C8B-B14F-4D97-AF65-F5344CB8AC3E}">
        <p14:creationId xmlns:p14="http://schemas.microsoft.com/office/powerpoint/2010/main" val="41811516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lank - Accent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3724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Sub_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5908" y="290081"/>
            <a:ext cx="8361099" cy="415627"/>
          </a:xfrm>
          <a:prstGeom prst="rect">
            <a:avLst/>
          </a:prstGeom>
        </p:spPr>
        <p:txBody>
          <a:bodyPr lIns="0" tIns="0" rIns="0" bIns="0"/>
          <a:lstStyle>
            <a:lvl1pPr>
              <a:defRPr lang="en-US" sz="3001" b="0" kern="1200" cap="all" spc="-135" baseline="0" dirty="0">
                <a:ln w="3175">
                  <a:noFill/>
                </a:ln>
                <a:solidFill>
                  <a:schemeClr val="tx1"/>
                </a:solidFill>
                <a:effectLst/>
                <a:latin typeface="Segoe Light" pitchFamily="34" charset="0"/>
                <a:ea typeface="+mn-ea"/>
                <a:cs typeface="Arial" charset="0"/>
              </a:defRPr>
            </a:lvl1pPr>
          </a:lstStyle>
          <a:p>
            <a:r>
              <a:rPr lang="en-US" dirty="0" smtClean="0"/>
              <a:t>Main Title for the slide</a:t>
            </a:r>
            <a:endParaRPr lang="en-US" dirty="0"/>
          </a:p>
        </p:txBody>
      </p:sp>
      <p:sp>
        <p:nvSpPr>
          <p:cNvPr id="17" name="Text Placeholder 14"/>
          <p:cNvSpPr>
            <a:spLocks noGrp="1"/>
          </p:cNvSpPr>
          <p:nvPr>
            <p:ph type="body" sz="quarter" idx="10" hasCustomPrompt="1"/>
          </p:nvPr>
        </p:nvSpPr>
        <p:spPr>
          <a:xfrm>
            <a:off x="523645" y="882332"/>
            <a:ext cx="8373600" cy="290977"/>
          </a:xfrm>
          <a:prstGeom prst="rect">
            <a:avLst/>
          </a:prstGeom>
        </p:spPr>
        <p:txBody>
          <a:bodyPr lIns="0" tIns="0" rIns="0" bIns="0"/>
          <a:lstStyle>
            <a:lvl1pPr marL="0" indent="0">
              <a:buFontTx/>
              <a:buNone/>
              <a:defRPr sz="2101" spc="-113">
                <a:solidFill>
                  <a:schemeClr val="accent2">
                    <a:lumMod val="20000"/>
                    <a:lumOff val="80000"/>
                  </a:schemeClr>
                </a:solidFill>
                <a:latin typeface="Segoe UI Light" pitchFamily="34" charset="0"/>
              </a:defRPr>
            </a:lvl1pPr>
          </a:lstStyle>
          <a:p>
            <a:pPr lvl="0"/>
            <a:r>
              <a:rPr lang="en-US" dirty="0" smtClean="0"/>
              <a:t>Sub Title for the slide</a:t>
            </a:r>
            <a:endParaRPr lang="en-US" dirty="0"/>
          </a:p>
        </p:txBody>
      </p:sp>
      <p:pic>
        <p:nvPicPr>
          <p:cNvPr id="13" name="Picture 12"/>
          <p:cNvPicPr>
            <a:picLocks noChangeAspect="1"/>
          </p:cNvPicPr>
          <p:nvPr userDrawn="1"/>
        </p:nvPicPr>
        <p:blipFill rotWithShape="1">
          <a:blip r:embed="rId2"/>
          <a:srcRect l="10118" t="62265" r="58499" b="11268"/>
          <a:stretch/>
        </p:blipFill>
        <p:spPr>
          <a:xfrm>
            <a:off x="191436" y="6347639"/>
            <a:ext cx="580290" cy="357963"/>
          </a:xfrm>
          <a:prstGeom prst="rect">
            <a:avLst/>
          </a:prstGeom>
        </p:spPr>
      </p:pic>
    </p:spTree>
    <p:extLst>
      <p:ext uri="{BB962C8B-B14F-4D97-AF65-F5344CB8AC3E}">
        <p14:creationId xmlns:p14="http://schemas.microsoft.com/office/powerpoint/2010/main" val="15152546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5183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6318" y="2667253"/>
            <a:ext cx="4815623" cy="1523497"/>
          </a:xfrm>
        </p:spPr>
        <p:txBody>
          <a:bodyPr anchor="t">
            <a:noAutofit/>
          </a:bodyPr>
          <a:lstStyle>
            <a:lvl1pPr algn="l" defTabSz="685905" rtl="0" eaLnBrk="1" latinLnBrk="0" hangingPunct="1">
              <a:lnSpc>
                <a:spcPct val="90000"/>
              </a:lnSpc>
              <a:spcBef>
                <a:spcPct val="0"/>
              </a:spcBef>
              <a:buNone/>
              <a:defRPr lang="en-US" sz="3001" kern="1200" cap="all" spc="-113" baseline="0" dirty="0">
                <a:solidFill>
                  <a:schemeClr val="tx1">
                    <a:alpha val="99000"/>
                  </a:schemeClr>
                </a:solidFill>
                <a:latin typeface="Segoe Light" pitchFamily="34" charset="0"/>
                <a:ea typeface="+mj-ea"/>
                <a:cs typeface="+mj-cs"/>
              </a:defRPr>
            </a:lvl1pPr>
          </a:lstStyle>
          <a:p>
            <a:r>
              <a:rPr lang="en-US" dirty="0" smtClean="0"/>
              <a:t>Business Intelligence Title Slide Header</a:t>
            </a:r>
            <a:endParaRPr lang="en-US" dirty="0"/>
          </a:p>
        </p:txBody>
      </p:sp>
      <p:sp>
        <p:nvSpPr>
          <p:cNvPr id="3" name="Subtitle 2"/>
          <p:cNvSpPr>
            <a:spLocks noGrp="1"/>
          </p:cNvSpPr>
          <p:nvPr>
            <p:ph type="subTitle" idx="1" hasCustomPrompt="1"/>
          </p:nvPr>
        </p:nvSpPr>
        <p:spPr>
          <a:xfrm>
            <a:off x="913937" y="4343404"/>
            <a:ext cx="4834938" cy="1269999"/>
          </a:xfrm>
        </p:spPr>
        <p:txBody>
          <a:bodyPr>
            <a:noAutofit/>
          </a:bodyPr>
          <a:lstStyle>
            <a:lvl1pPr marL="0" indent="0" algn="l" defTabSz="685905" rtl="0" eaLnBrk="1" latinLnBrk="0" hangingPunct="1">
              <a:lnSpc>
                <a:spcPct val="90000"/>
              </a:lnSpc>
              <a:spcBef>
                <a:spcPts val="0"/>
              </a:spcBef>
              <a:buClr>
                <a:srgbClr val="0071BC"/>
              </a:buClr>
              <a:buFont typeface="Arial" pitchFamily="34" charset="0"/>
              <a:buNone/>
              <a:defRPr lang="en-US" sz="2101" kern="1200" spc="-113" dirty="0">
                <a:gradFill>
                  <a:gsLst>
                    <a:gs pos="0">
                      <a:schemeClr val="tx1">
                        <a:lumMod val="65000"/>
                      </a:schemeClr>
                    </a:gs>
                    <a:gs pos="100000">
                      <a:schemeClr val="tx1">
                        <a:lumMod val="65000"/>
                      </a:schemeClr>
                    </a:gs>
                  </a:gsLst>
                  <a:lin ang="5400000" scaled="0"/>
                </a:gradFill>
                <a:latin typeface="Segoe UI Light" pitchFamily="34" charset="0"/>
                <a:ea typeface="Segoe UI" pitchFamily="34" charset="0"/>
                <a:cs typeface="Segoe UI" pitchFamily="34" charset="0"/>
              </a:defRPr>
            </a:lvl1pPr>
            <a:lvl2pPr marL="342939" indent="0" algn="ctr">
              <a:buNone/>
              <a:defRPr>
                <a:solidFill>
                  <a:schemeClr val="tx1">
                    <a:tint val="75000"/>
                  </a:schemeClr>
                </a:solidFill>
              </a:defRPr>
            </a:lvl2pPr>
            <a:lvl3pPr marL="685877" indent="0" algn="ctr">
              <a:buNone/>
              <a:defRPr>
                <a:solidFill>
                  <a:schemeClr val="tx1">
                    <a:tint val="75000"/>
                  </a:schemeClr>
                </a:solidFill>
              </a:defRPr>
            </a:lvl3pPr>
            <a:lvl4pPr marL="1028816" indent="0" algn="ctr">
              <a:buNone/>
              <a:defRPr>
                <a:solidFill>
                  <a:schemeClr val="tx1">
                    <a:tint val="75000"/>
                  </a:schemeClr>
                </a:solidFill>
              </a:defRPr>
            </a:lvl4pPr>
            <a:lvl5pPr marL="1371756" indent="0" algn="ctr">
              <a:buNone/>
              <a:defRPr>
                <a:solidFill>
                  <a:schemeClr val="tx1">
                    <a:tint val="75000"/>
                  </a:schemeClr>
                </a:solidFill>
              </a:defRPr>
            </a:lvl5pPr>
            <a:lvl6pPr marL="1714695" indent="0" algn="ctr">
              <a:buNone/>
              <a:defRPr>
                <a:solidFill>
                  <a:schemeClr val="tx1">
                    <a:tint val="75000"/>
                  </a:schemeClr>
                </a:solidFill>
              </a:defRPr>
            </a:lvl6pPr>
            <a:lvl7pPr marL="2057633" indent="0" algn="ctr">
              <a:buNone/>
              <a:defRPr>
                <a:solidFill>
                  <a:schemeClr val="tx1">
                    <a:tint val="75000"/>
                  </a:schemeClr>
                </a:solidFill>
              </a:defRPr>
            </a:lvl7pPr>
            <a:lvl8pPr marL="2400572" indent="0" algn="ctr">
              <a:buNone/>
              <a:defRPr>
                <a:solidFill>
                  <a:schemeClr val="tx1">
                    <a:tint val="75000"/>
                  </a:schemeClr>
                </a:solidFill>
              </a:defRPr>
            </a:lvl8pPr>
            <a:lvl9pPr marL="2743511" indent="0" algn="ctr">
              <a:buNone/>
              <a:defRPr>
                <a:solidFill>
                  <a:schemeClr val="tx1">
                    <a:tint val="75000"/>
                  </a:schemeClr>
                </a:solidFill>
              </a:defRPr>
            </a:lvl9pPr>
          </a:lstStyle>
          <a:p>
            <a:r>
              <a:rPr lang="en-US" dirty="0" smtClean="0"/>
              <a:t>Name</a:t>
            </a:r>
          </a:p>
          <a:p>
            <a:r>
              <a:rPr lang="en-US" dirty="0" smtClean="0"/>
              <a:t>Title </a:t>
            </a:r>
          </a:p>
          <a:p>
            <a:r>
              <a:rPr lang="en-US" dirty="0" smtClean="0"/>
              <a:t>Microsoft Corporation</a:t>
            </a:r>
          </a:p>
        </p:txBody>
      </p:sp>
      <p:sp>
        <p:nvSpPr>
          <p:cNvPr id="7" name="TextBox 6"/>
          <p:cNvSpPr txBox="1"/>
          <p:nvPr userDrawn="1"/>
        </p:nvSpPr>
        <p:spPr>
          <a:xfrm>
            <a:off x="914401" y="6490156"/>
            <a:ext cx="3124200" cy="161593"/>
          </a:xfrm>
          <a:prstGeom prst="rect">
            <a:avLst/>
          </a:prstGeom>
          <a:noFill/>
        </p:spPr>
        <p:txBody>
          <a:bodyPr wrap="square" lIns="0" tIns="34295" rIns="68590" bIns="34295" rtlCol="0">
            <a:spAutoFit/>
          </a:bodyPr>
          <a:lstStyle/>
          <a:p>
            <a:pPr defTabSz="685905"/>
            <a:r>
              <a:rPr lang="en-US" sz="600" dirty="0" smtClean="0">
                <a:solidFill>
                  <a:srgbClr val="FFFFFF">
                    <a:lumMod val="65000"/>
                    <a:lumOff val="35000"/>
                  </a:srgbClr>
                </a:solidFill>
                <a:ea typeface="Segoe UI" pitchFamily="34" charset="0"/>
                <a:cs typeface="Segoe UI" pitchFamily="34" charset="0"/>
              </a:rPr>
              <a:t>  11/24/2010  © Microsoft Corporation, All rights reserved</a:t>
            </a:r>
            <a:endParaRPr lang="en-US" sz="600" dirty="0">
              <a:solidFill>
                <a:srgbClr val="FFFFFF">
                  <a:lumMod val="65000"/>
                  <a:lumOff val="35000"/>
                </a:srgbClr>
              </a:solidFill>
              <a:ea typeface="Segoe UI" pitchFamily="34" charset="0"/>
              <a:cs typeface="Segoe UI" pitchFamily="34" charset="0"/>
            </a:endParaRPr>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r="32406" b="5068"/>
          <a:stretch/>
        </p:blipFill>
        <p:spPr>
          <a:xfrm>
            <a:off x="6636592" y="2303968"/>
            <a:ext cx="2509861" cy="4554032"/>
          </a:xfrm>
          <a:prstGeom prst="rect">
            <a:avLst/>
          </a:prstGeom>
        </p:spPr>
      </p:pic>
      <p:pic>
        <p:nvPicPr>
          <p:cNvPr id="10" name="Picture 9" descr="MSFT-BI-PPT-Title_02.png"/>
          <p:cNvPicPr>
            <a:picLocks noChangeAspect="1"/>
          </p:cNvPicPr>
          <p:nvPr userDrawn="1"/>
        </p:nvPicPr>
        <p:blipFill rotWithShape="1">
          <a:blip r:embed="rId4" cstate="print"/>
          <a:srcRect t="1" r="50000" b="-8255"/>
          <a:stretch/>
        </p:blipFill>
        <p:spPr>
          <a:xfrm>
            <a:off x="1" y="0"/>
            <a:ext cx="1463762" cy="1619250"/>
          </a:xfrm>
          <a:prstGeom prst="rect">
            <a:avLst/>
          </a:prstGeom>
        </p:spPr>
      </p:pic>
    </p:spTree>
    <p:extLst>
      <p:ext uri="{BB962C8B-B14F-4D97-AF65-F5344CB8AC3E}">
        <p14:creationId xmlns:p14="http://schemas.microsoft.com/office/powerpoint/2010/main" val="31323822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81000" y="3862387"/>
            <a:ext cx="7772400" cy="1362075"/>
          </a:xfrm>
          <a:solidFill>
            <a:srgbClr val="0072C6">
              <a:alpha val="75000"/>
            </a:srgbClr>
          </a:solidFill>
        </p:spPr>
        <p:txBody>
          <a:bodyPr anchor="ctr">
            <a:noAutofit/>
          </a:bodyPr>
          <a:lstStyle>
            <a:lvl1pPr algn="l">
              <a:defRPr sz="4400" b="0" cap="none">
                <a:solidFill>
                  <a:schemeClr val="bg1"/>
                </a:solidFill>
                <a:latin typeface="Segoe UI Light" panose="020B0502040204020203"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984707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3_Sub_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5908" y="290081"/>
            <a:ext cx="8361099" cy="415627"/>
          </a:xfrm>
          <a:prstGeom prst="rect">
            <a:avLst/>
          </a:prstGeom>
        </p:spPr>
        <p:txBody>
          <a:bodyPr lIns="0" tIns="0" rIns="0" bIns="0"/>
          <a:lstStyle>
            <a:lvl1pPr>
              <a:defRPr lang="en-US" sz="3001" b="0" kern="1200" cap="all" spc="-135" baseline="0" dirty="0">
                <a:ln w="3175">
                  <a:noFill/>
                </a:ln>
                <a:solidFill>
                  <a:schemeClr val="tx1"/>
                </a:solidFill>
                <a:effectLst/>
                <a:latin typeface="Segoe Light" pitchFamily="34" charset="0"/>
                <a:ea typeface="+mn-ea"/>
                <a:cs typeface="Arial" charset="0"/>
              </a:defRPr>
            </a:lvl1pPr>
          </a:lstStyle>
          <a:p>
            <a:r>
              <a:rPr lang="en-US" dirty="0" smtClean="0"/>
              <a:t>Main Title for the slide</a:t>
            </a:r>
            <a:endParaRPr lang="en-US" dirty="0"/>
          </a:p>
        </p:txBody>
      </p:sp>
      <p:sp>
        <p:nvSpPr>
          <p:cNvPr id="17" name="Text Placeholder 14"/>
          <p:cNvSpPr>
            <a:spLocks noGrp="1"/>
          </p:cNvSpPr>
          <p:nvPr>
            <p:ph type="body" sz="quarter" idx="10" hasCustomPrompt="1"/>
          </p:nvPr>
        </p:nvSpPr>
        <p:spPr>
          <a:xfrm>
            <a:off x="523645" y="882332"/>
            <a:ext cx="8373600" cy="290977"/>
          </a:xfrm>
          <a:prstGeom prst="rect">
            <a:avLst/>
          </a:prstGeom>
        </p:spPr>
        <p:txBody>
          <a:bodyPr lIns="0" tIns="0" rIns="0" bIns="0"/>
          <a:lstStyle>
            <a:lvl1pPr marL="0" indent="0">
              <a:buFontTx/>
              <a:buNone/>
              <a:defRPr sz="2101" spc="-113">
                <a:solidFill>
                  <a:schemeClr val="accent2">
                    <a:lumMod val="20000"/>
                    <a:lumOff val="80000"/>
                  </a:schemeClr>
                </a:solidFill>
                <a:latin typeface="Segoe UI Light" pitchFamily="34" charset="0"/>
              </a:defRPr>
            </a:lvl1pPr>
          </a:lstStyle>
          <a:p>
            <a:pPr lvl="0"/>
            <a:r>
              <a:rPr lang="en-US" dirty="0" smtClean="0"/>
              <a:t>Sub Title for the slide</a:t>
            </a:r>
            <a:endParaRPr lang="en-US" dirty="0"/>
          </a:p>
        </p:txBody>
      </p:sp>
      <p:pic>
        <p:nvPicPr>
          <p:cNvPr id="13" name="Picture 12"/>
          <p:cNvPicPr>
            <a:picLocks noChangeAspect="1"/>
          </p:cNvPicPr>
          <p:nvPr userDrawn="1"/>
        </p:nvPicPr>
        <p:blipFill rotWithShape="1">
          <a:blip r:embed="rId2"/>
          <a:srcRect l="10118" t="62265" r="58499" b="11268"/>
          <a:stretch/>
        </p:blipFill>
        <p:spPr>
          <a:xfrm>
            <a:off x="191436" y="6347639"/>
            <a:ext cx="580290" cy="357963"/>
          </a:xfrm>
          <a:prstGeom prst="rect">
            <a:avLst/>
          </a:prstGeom>
        </p:spPr>
      </p:pic>
    </p:spTree>
    <p:extLst>
      <p:ext uri="{BB962C8B-B14F-4D97-AF65-F5344CB8AC3E}">
        <p14:creationId xmlns:p14="http://schemas.microsoft.com/office/powerpoint/2010/main" val="417904590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85779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436" y="3123982"/>
            <a:ext cx="8363938" cy="914417"/>
          </a:xfrm>
        </p:spPr>
        <p:txBody>
          <a:bodyPr anchor="b" anchorCtr="0"/>
          <a:lstStyle>
            <a:lvl1pPr>
              <a:defRPr sz="6602" spc="-225" baseline="0">
                <a:gradFill>
                  <a:gsLst>
                    <a:gs pos="100000">
                      <a:schemeClr val="tx2"/>
                    </a:gs>
                    <a:gs pos="0">
                      <a:schemeClr val="tx2"/>
                    </a:gs>
                  </a:gsLst>
                  <a:lin ang="5400000" scaled="0"/>
                </a:gradFill>
              </a:defRPr>
            </a:lvl1pPr>
          </a:lstStyle>
          <a:p>
            <a:r>
              <a:rPr lang="en-US" dirty="0" smtClean="0"/>
              <a:t>Click to edit title style</a:t>
            </a:r>
            <a:endParaRPr lang="en-US" dirty="0"/>
          </a:p>
        </p:txBody>
      </p:sp>
    </p:spTree>
    <p:extLst>
      <p:ext uri="{BB962C8B-B14F-4D97-AF65-F5344CB8AC3E}">
        <p14:creationId xmlns:p14="http://schemas.microsoft.com/office/powerpoint/2010/main" val="4237325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1"/>
            <a:ext cx="8363938" cy="561051"/>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89436" y="1447799"/>
            <a:ext cx="8363938" cy="1532856"/>
          </a:xfrm>
          <a:prstGeom prst="rect">
            <a:avLst/>
          </a:prstGeom>
        </p:spPr>
        <p:txBody>
          <a:bodyPr/>
          <a:lstStyle>
            <a:lvl1pPr marL="213179" indent="-213179">
              <a:buFont typeface="Wingdings" pitchFamily="2" charset="2"/>
              <a:buChar char=""/>
              <a:defRPr sz="3001"/>
            </a:lvl1pPr>
            <a:lvl2pPr marL="388247" indent="-175069">
              <a:buFont typeface="Wingdings" pitchFamily="2" charset="2"/>
              <a:buChar char=""/>
              <a:defRPr>
                <a:latin typeface="+mn-lt"/>
              </a:defRPr>
            </a:lvl2pPr>
            <a:lvl3pPr marL="556171" indent="-167923">
              <a:buFont typeface="Wingdings" pitchFamily="2" charset="2"/>
              <a:buChar char=""/>
              <a:tabLst/>
              <a:defRPr>
                <a:latin typeface="+mn-lt"/>
              </a:defRPr>
            </a:lvl3pPr>
            <a:lvl4pPr marL="685983" indent="-129813">
              <a:buFont typeface="Wingdings" pitchFamily="2" charset="2"/>
              <a:buChar char=""/>
              <a:defRPr>
                <a:latin typeface="+mn-lt"/>
              </a:defRPr>
            </a:lvl4pPr>
            <a:lvl5pPr marL="815796" indent="-129813">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759796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9436" y="1447799"/>
            <a:ext cx="8363938" cy="1431289"/>
          </a:xfrm>
          <a:prstGeom prst="rect">
            <a:avLst/>
          </a:prstGeom>
        </p:spPr>
        <p:txBody>
          <a:bodyPr/>
          <a:lstStyle>
            <a:lvl1pPr marL="0" indent="0">
              <a:spcBef>
                <a:spcPts val="1800"/>
              </a:spcBef>
              <a:buNone/>
              <a:defRPr sz="3001">
                <a:gradFill>
                  <a:gsLst>
                    <a:gs pos="100000">
                      <a:schemeClr val="tx2"/>
                    </a:gs>
                    <a:gs pos="0">
                      <a:schemeClr val="tx2"/>
                    </a:gs>
                  </a:gsLst>
                  <a:lin ang="5400000" scaled="0"/>
                </a:gradFill>
                <a:latin typeface="+mj-lt"/>
              </a:defRPr>
            </a:lvl1pPr>
            <a:lvl2pPr marL="0" indent="0">
              <a:buNone/>
              <a:defRPr sz="1500">
                <a:gradFill>
                  <a:gsLst>
                    <a:gs pos="100000">
                      <a:schemeClr val="tx1"/>
                    </a:gs>
                    <a:gs pos="6000">
                      <a:schemeClr val="tx1"/>
                    </a:gs>
                  </a:gsLst>
                  <a:lin ang="5400000" scaled="0"/>
                </a:gradFill>
              </a:defRPr>
            </a:lvl2pPr>
            <a:lvl3pPr marL="173878" indent="0">
              <a:buNone/>
              <a:defRPr sz="1500">
                <a:gradFill>
                  <a:gsLst>
                    <a:gs pos="100000">
                      <a:schemeClr val="tx1"/>
                    </a:gs>
                    <a:gs pos="6000">
                      <a:schemeClr val="tx1"/>
                    </a:gs>
                  </a:gsLst>
                  <a:lin ang="5400000" scaled="0"/>
                </a:gradFill>
              </a:defRPr>
            </a:lvl3pPr>
            <a:lvl4pPr marL="342991" indent="0">
              <a:buNone/>
              <a:defRPr sz="1500">
                <a:gradFill>
                  <a:gsLst>
                    <a:gs pos="100000">
                      <a:schemeClr val="tx1"/>
                    </a:gs>
                    <a:gs pos="6000">
                      <a:schemeClr val="tx1"/>
                    </a:gs>
                  </a:gsLst>
                  <a:lin ang="5400000" scaled="0"/>
                </a:gradFill>
              </a:defRPr>
            </a:lvl4pPr>
            <a:lvl5pPr marL="520442" indent="0">
              <a:buNone/>
              <a:defRPr sz="1500">
                <a:gradFill>
                  <a:gsLst>
                    <a:gs pos="100000">
                      <a:schemeClr val="tx1"/>
                    </a:gs>
                    <a:gs pos="6000">
                      <a:schemeClr val="tx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025836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9436" y="1447799"/>
            <a:ext cx="8363938" cy="1431289"/>
          </a:xfrm>
          <a:prstGeom prst="rect">
            <a:avLst/>
          </a:prstGeom>
        </p:spPr>
        <p:txBody>
          <a:bodyPr/>
          <a:lstStyle>
            <a:lvl1pPr marL="0" indent="0">
              <a:spcBef>
                <a:spcPts val="1800"/>
              </a:spcBef>
              <a:buNone/>
              <a:defRPr sz="3001">
                <a:gradFill>
                  <a:gsLst>
                    <a:gs pos="100000">
                      <a:schemeClr val="tx1"/>
                    </a:gs>
                    <a:gs pos="0">
                      <a:schemeClr val="tx1"/>
                    </a:gs>
                  </a:gsLst>
                  <a:lin ang="5400000" scaled="0"/>
                </a:gradFill>
                <a:latin typeface="+mj-lt"/>
              </a:defRPr>
            </a:lvl1pPr>
            <a:lvl2pPr marL="0" indent="0">
              <a:buNone/>
              <a:defRPr sz="1500">
                <a:gradFill>
                  <a:gsLst>
                    <a:gs pos="100000">
                      <a:schemeClr val="tx1"/>
                    </a:gs>
                    <a:gs pos="0">
                      <a:schemeClr val="tx1"/>
                    </a:gs>
                  </a:gsLst>
                  <a:lin ang="5400000" scaled="0"/>
                </a:gradFill>
              </a:defRPr>
            </a:lvl2pPr>
            <a:lvl3pPr marL="173878" indent="0">
              <a:buNone/>
              <a:defRPr sz="1500">
                <a:gradFill>
                  <a:gsLst>
                    <a:gs pos="100000">
                      <a:schemeClr val="tx1"/>
                    </a:gs>
                    <a:gs pos="0">
                      <a:schemeClr val="tx1"/>
                    </a:gs>
                  </a:gsLst>
                  <a:lin ang="5400000" scaled="0"/>
                </a:gradFill>
              </a:defRPr>
            </a:lvl3pPr>
            <a:lvl4pPr marL="342991" indent="0">
              <a:buNone/>
              <a:defRPr sz="1500">
                <a:gradFill>
                  <a:gsLst>
                    <a:gs pos="100000">
                      <a:schemeClr val="tx1"/>
                    </a:gs>
                    <a:gs pos="0">
                      <a:schemeClr val="tx1"/>
                    </a:gs>
                  </a:gsLst>
                  <a:lin ang="5400000" scaled="0"/>
                </a:gradFill>
              </a:defRPr>
            </a:lvl4pPr>
            <a:lvl5pPr marL="520442" indent="0">
              <a:buNone/>
              <a:defRPr sz="1500">
                <a:gradFill>
                  <a:gsLst>
                    <a:gs pos="100000">
                      <a:schemeClr val="tx1"/>
                    </a:gs>
                    <a:gs pos="0">
                      <a:schemeClr val="tx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4733328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390627" y="1447801"/>
            <a:ext cx="4047274" cy="1763816"/>
          </a:xfrm>
        </p:spPr>
        <p:txBody>
          <a:bodyPr>
            <a:spAutoFit/>
          </a:bodyPr>
          <a:lstStyle>
            <a:lvl1pPr marL="219133" indent="-219133">
              <a:spcBef>
                <a:spcPts val="900"/>
              </a:spcBef>
              <a:buClr>
                <a:schemeClr val="tx1"/>
              </a:buClr>
              <a:buFont typeface="Wingdings" pitchFamily="2" charset="2"/>
              <a:buChar char=""/>
              <a:defRPr/>
            </a:lvl1pPr>
            <a:lvl2pPr marL="390629" indent="-171496">
              <a:defRPr sz="1500"/>
            </a:lvl2pPr>
            <a:lvl3pPr marL="514487" indent="-123858">
              <a:tabLst/>
              <a:defRPr sz="1500"/>
            </a:lvl3pPr>
            <a:lvl4pPr marL="647873" indent="-133386">
              <a:defRPr/>
            </a:lvl4pPr>
            <a:lvl5pPr marL="771731" indent="-123858">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4709672" y="1447801"/>
            <a:ext cx="4047274" cy="1763816"/>
          </a:xfrm>
        </p:spPr>
        <p:txBody>
          <a:bodyPr>
            <a:spAutoFit/>
          </a:bodyPr>
          <a:lstStyle>
            <a:lvl1pPr marL="254862" indent="-254862">
              <a:spcBef>
                <a:spcPts val="900"/>
              </a:spcBef>
              <a:buFont typeface="Wingdings" pitchFamily="2" charset="2"/>
              <a:buChar char=""/>
              <a:defRPr lang="en-US" sz="2701" kern="1200" spc="-53" baseline="0" dirty="0" smtClean="0">
                <a:gradFill>
                  <a:gsLst>
                    <a:gs pos="1250">
                      <a:schemeClr val="tx1"/>
                    </a:gs>
                    <a:gs pos="100000">
                      <a:schemeClr val="tx1"/>
                    </a:gs>
                  </a:gsLst>
                  <a:lin ang="5400000" scaled="0"/>
                </a:gradFill>
                <a:latin typeface="+mj-lt"/>
                <a:ea typeface="+mn-ea"/>
                <a:cs typeface="+mn-cs"/>
              </a:defRPr>
            </a:lvl1pPr>
            <a:lvl2pPr marL="476377" indent="-257244">
              <a:defRPr lang="en-US" sz="1500" kern="1200" spc="0" baseline="0" dirty="0" smtClean="0">
                <a:gradFill>
                  <a:gsLst>
                    <a:gs pos="1250">
                      <a:schemeClr val="tx1"/>
                    </a:gs>
                    <a:gs pos="100000">
                      <a:schemeClr val="tx1"/>
                    </a:gs>
                  </a:gsLst>
                  <a:lin ang="5400000" scaled="0"/>
                </a:gradFill>
                <a:latin typeface="+mn-lt"/>
                <a:ea typeface="+mn-ea"/>
                <a:cs typeface="+mn-cs"/>
              </a:defRPr>
            </a:lvl2pPr>
            <a:lvl3pPr marL="647873" indent="-257244">
              <a:defRPr lang="en-US" sz="1500" kern="1200" spc="0" baseline="0" dirty="0" smtClean="0">
                <a:gradFill>
                  <a:gsLst>
                    <a:gs pos="1250">
                      <a:schemeClr val="tx1"/>
                    </a:gs>
                    <a:gs pos="100000">
                      <a:schemeClr val="tx1"/>
                    </a:gs>
                  </a:gsLst>
                  <a:lin ang="5400000" scaled="0"/>
                </a:gradFill>
                <a:latin typeface="+mn-lt"/>
                <a:ea typeface="+mn-ea"/>
                <a:cs typeface="+mn-cs"/>
              </a:defRPr>
            </a:lvl3pPr>
            <a:lvl4pPr marL="771731" indent="-257244">
              <a:defRPr lang="en-US" sz="1500" kern="1200" spc="0" baseline="0" dirty="0" smtClean="0">
                <a:gradFill>
                  <a:gsLst>
                    <a:gs pos="1250">
                      <a:schemeClr val="tx1"/>
                    </a:gs>
                    <a:gs pos="100000">
                      <a:schemeClr val="tx1"/>
                    </a:gs>
                  </a:gsLst>
                  <a:lin ang="5400000" scaled="0"/>
                </a:gradFill>
                <a:latin typeface="+mn-lt"/>
                <a:ea typeface="+mn-ea"/>
                <a:cs typeface="+mn-cs"/>
              </a:defRPr>
            </a:lvl4pPr>
            <a:lvl5pPr marL="905116" indent="-257244">
              <a:defRPr lang="en-US" sz="1500" kern="1200" spc="0" baseline="0" dirty="0">
                <a:gradFill>
                  <a:gsLst>
                    <a:gs pos="1250">
                      <a:schemeClr val="tx1"/>
                    </a:gs>
                    <a:gs pos="100000">
                      <a:schemeClr val="tx1"/>
                    </a:gs>
                  </a:gsLst>
                  <a:lin ang="5400000" scaled="0"/>
                </a:gradFill>
                <a:latin typeface="+mn-lt"/>
                <a:ea typeface="+mn-ea"/>
                <a:cs typeface="+mn-cs"/>
              </a:defRPr>
            </a:lvl5pPr>
          </a:lstStyle>
          <a:p>
            <a:pPr marL="219133" marR="0" lvl="0" indent="-219133" algn="l" defTabSz="685955"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smtClean="0"/>
              <a:t>Click to edit Master text styles</a:t>
            </a:r>
          </a:p>
          <a:p>
            <a:pPr marL="219133" marR="0" lvl="1" indent="-219133" algn="l" defTabSz="685955"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smtClean="0"/>
              <a:t>Second level</a:t>
            </a:r>
          </a:p>
          <a:p>
            <a:pPr marL="219133" marR="0" lvl="2" indent="-219133" algn="l" defTabSz="685955"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smtClean="0"/>
              <a:t>Third level</a:t>
            </a:r>
          </a:p>
          <a:p>
            <a:pPr marL="219133" marR="0" lvl="3" indent="-219133" algn="l" defTabSz="685955"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smtClean="0"/>
              <a:t>Fourth level</a:t>
            </a:r>
          </a:p>
          <a:p>
            <a:pPr marL="219133" marR="0" lvl="4" indent="-219133" algn="l" defTabSz="685955"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smtClean="0"/>
              <a:t>Fifth level</a:t>
            </a:r>
            <a:endParaRPr lang="en-US" dirty="0"/>
          </a:p>
        </p:txBody>
      </p:sp>
    </p:spTree>
    <p:extLst>
      <p:ext uri="{BB962C8B-B14F-4D97-AF65-F5344CB8AC3E}">
        <p14:creationId xmlns:p14="http://schemas.microsoft.com/office/powerpoint/2010/main" val="12194604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1"/>
          </p:nvPr>
        </p:nvSpPr>
        <p:spPr>
          <a:xfrm>
            <a:off x="390627" y="1447801"/>
            <a:ext cx="4047274" cy="1846916"/>
          </a:xfrm>
        </p:spPr>
        <p:txBody>
          <a:bodyPr/>
          <a:lstStyle>
            <a:lvl1pPr marL="0" indent="0">
              <a:spcBef>
                <a:spcPts val="900"/>
              </a:spcBef>
              <a:buNone/>
              <a:defRPr sz="3001">
                <a:gradFill>
                  <a:gsLst>
                    <a:gs pos="100000">
                      <a:schemeClr val="tx2"/>
                    </a:gs>
                    <a:gs pos="0">
                      <a:schemeClr val="tx2"/>
                    </a:gs>
                  </a:gsLst>
                  <a:lin ang="5400000" scaled="0"/>
                </a:gradFill>
                <a:latin typeface="+mj-lt"/>
              </a:defRPr>
            </a:lvl1pPr>
            <a:lvl2pPr marL="0" indent="0">
              <a:buNone/>
              <a:defRPr sz="1500"/>
            </a:lvl2pPr>
            <a:lvl3pPr marL="175069" indent="0">
              <a:buNone/>
              <a:defRPr sz="1500"/>
            </a:lvl3pPr>
            <a:lvl4pPr marL="342991" indent="0">
              <a:buNone/>
              <a:defRPr sz="1500"/>
            </a:lvl4pPr>
            <a:lvl5pPr marL="520442" indent="0">
              <a:buNone/>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4709672" y="1447801"/>
            <a:ext cx="4047274" cy="1846916"/>
          </a:xfrm>
        </p:spPr>
        <p:txBody>
          <a:bodyPr/>
          <a:lstStyle>
            <a:lvl1pPr marL="0" indent="0">
              <a:spcBef>
                <a:spcPts val="900"/>
              </a:spcBef>
              <a:buNone/>
              <a:defRPr lang="en-US" sz="3001" kern="1200" spc="-53" baseline="0" dirty="0" smtClean="0">
                <a:gradFill>
                  <a:gsLst>
                    <a:gs pos="100000">
                      <a:schemeClr val="tx2"/>
                    </a:gs>
                    <a:gs pos="0">
                      <a:schemeClr val="tx2"/>
                    </a:gs>
                  </a:gsLst>
                  <a:lin ang="5400000" scaled="0"/>
                </a:gradFill>
                <a:latin typeface="+mj-lt"/>
                <a:ea typeface="+mn-ea"/>
                <a:cs typeface="+mn-cs"/>
              </a:defRPr>
            </a:lvl1pPr>
            <a:lvl2pPr marL="2382"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tx1"/>
                    </a:gs>
                    <a:gs pos="100000">
                      <a:schemeClr val="tx1"/>
                    </a:gs>
                  </a:gsLst>
                  <a:lin ang="5400000" scaled="0"/>
                </a:gradFill>
                <a:latin typeface="+mn-lt"/>
                <a:ea typeface="+mn-ea"/>
                <a:cs typeface="+mn-cs"/>
              </a:defRPr>
            </a:lvl2pPr>
            <a:lvl3pPr marL="175069"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tx1"/>
                    </a:gs>
                    <a:gs pos="100000">
                      <a:schemeClr val="tx1"/>
                    </a:gs>
                  </a:gsLst>
                  <a:lin ang="5400000" scaled="0"/>
                </a:gradFill>
                <a:latin typeface="+mn-lt"/>
                <a:ea typeface="+mn-ea"/>
                <a:cs typeface="+mn-cs"/>
              </a:defRPr>
            </a:lvl3pPr>
            <a:lvl4pPr marL="345373"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tx1"/>
                    </a:gs>
                    <a:gs pos="100000">
                      <a:schemeClr val="tx1"/>
                    </a:gs>
                  </a:gsLst>
                  <a:lin ang="5400000" scaled="0"/>
                </a:gradFill>
                <a:latin typeface="+mn-lt"/>
                <a:ea typeface="+mn-ea"/>
                <a:cs typeface="+mn-cs"/>
              </a:defRPr>
            </a:lvl4pPr>
            <a:lvl5pPr marL="515678"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a:gradFill>
                  <a:gsLst>
                    <a:gs pos="1250">
                      <a:schemeClr val="tx1"/>
                    </a:gs>
                    <a:gs pos="100000">
                      <a:schemeClr val="tx1"/>
                    </a:gs>
                  </a:gsLst>
                  <a:lin ang="5400000" scaled="0"/>
                </a:gradFill>
                <a:latin typeface="+mn-lt"/>
                <a:ea typeface="+mn-ea"/>
                <a:cs typeface="+mn-cs"/>
              </a:defRPr>
            </a:lvl5pPr>
          </a:lstStyle>
          <a:p>
            <a:pPr marL="0" marR="0" lvl="0"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Tree>
    <p:extLst>
      <p:ext uri="{BB962C8B-B14F-4D97-AF65-F5344CB8AC3E}">
        <p14:creationId xmlns:p14="http://schemas.microsoft.com/office/powerpoint/2010/main" val="315754834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1"/>
          </p:nvPr>
        </p:nvSpPr>
        <p:spPr>
          <a:xfrm>
            <a:off x="390627" y="1447801"/>
            <a:ext cx="4047274" cy="1846916"/>
          </a:xfrm>
        </p:spPr>
        <p:txBody>
          <a:bodyPr/>
          <a:lstStyle>
            <a:lvl1pPr marL="0" indent="0">
              <a:spcBef>
                <a:spcPts val="900"/>
              </a:spcBef>
              <a:buNone/>
              <a:defRPr sz="3001">
                <a:gradFill>
                  <a:gsLst>
                    <a:gs pos="1000">
                      <a:schemeClr val="tx1"/>
                    </a:gs>
                    <a:gs pos="98000">
                      <a:schemeClr val="tx1"/>
                    </a:gs>
                  </a:gsLst>
                  <a:lin ang="5400000" scaled="0"/>
                </a:gradFill>
                <a:latin typeface="+mj-lt"/>
              </a:defRPr>
            </a:lvl1pPr>
            <a:lvl2pPr marL="0" indent="0">
              <a:buNone/>
              <a:defRPr sz="1500"/>
            </a:lvl2pPr>
            <a:lvl3pPr marL="175069" indent="0">
              <a:buNone/>
              <a:defRPr sz="1500"/>
            </a:lvl3pPr>
            <a:lvl4pPr marL="342991" indent="0">
              <a:buNone/>
              <a:defRPr sz="1500"/>
            </a:lvl4pPr>
            <a:lvl5pPr marL="520442" indent="0">
              <a:buNone/>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4709672" y="1447801"/>
            <a:ext cx="4047274" cy="1846916"/>
          </a:xfrm>
        </p:spPr>
        <p:txBody>
          <a:bodyPr/>
          <a:lstStyle>
            <a:lvl1pPr marL="0" indent="0">
              <a:spcBef>
                <a:spcPts val="900"/>
              </a:spcBef>
              <a:buNone/>
              <a:defRPr lang="en-US" sz="3001" kern="1200" spc="-53" baseline="0" dirty="0" smtClean="0">
                <a:gradFill>
                  <a:gsLst>
                    <a:gs pos="1000">
                      <a:schemeClr val="tx1"/>
                    </a:gs>
                    <a:gs pos="98000">
                      <a:schemeClr val="tx1"/>
                    </a:gs>
                  </a:gsLst>
                  <a:lin ang="5400000" scaled="0"/>
                </a:gradFill>
                <a:latin typeface="+mj-lt"/>
                <a:ea typeface="+mn-ea"/>
                <a:cs typeface="+mn-cs"/>
              </a:defRPr>
            </a:lvl1pPr>
            <a:lvl2pPr marL="2382"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tx1"/>
                    </a:gs>
                    <a:gs pos="100000">
                      <a:schemeClr val="tx1"/>
                    </a:gs>
                  </a:gsLst>
                  <a:lin ang="5400000" scaled="0"/>
                </a:gradFill>
                <a:latin typeface="+mn-lt"/>
                <a:ea typeface="+mn-ea"/>
                <a:cs typeface="+mn-cs"/>
              </a:defRPr>
            </a:lvl2pPr>
            <a:lvl3pPr marL="175069"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tx1"/>
                    </a:gs>
                    <a:gs pos="100000">
                      <a:schemeClr val="tx1"/>
                    </a:gs>
                  </a:gsLst>
                  <a:lin ang="5400000" scaled="0"/>
                </a:gradFill>
                <a:latin typeface="+mn-lt"/>
                <a:ea typeface="+mn-ea"/>
                <a:cs typeface="+mn-cs"/>
              </a:defRPr>
            </a:lvl3pPr>
            <a:lvl4pPr marL="345373"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tx1"/>
                    </a:gs>
                    <a:gs pos="100000">
                      <a:schemeClr val="tx1"/>
                    </a:gs>
                  </a:gsLst>
                  <a:lin ang="5400000" scaled="0"/>
                </a:gradFill>
                <a:latin typeface="+mn-lt"/>
                <a:ea typeface="+mn-ea"/>
                <a:cs typeface="+mn-cs"/>
              </a:defRPr>
            </a:lvl4pPr>
            <a:lvl5pPr marL="515678"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a:gradFill>
                  <a:gsLst>
                    <a:gs pos="1250">
                      <a:schemeClr val="tx1"/>
                    </a:gs>
                    <a:gs pos="100000">
                      <a:schemeClr val="tx1"/>
                    </a:gs>
                  </a:gsLst>
                  <a:lin ang="5400000" scaled="0"/>
                </a:gradFill>
                <a:latin typeface="+mn-lt"/>
                <a:ea typeface="+mn-ea"/>
                <a:cs typeface="+mn-cs"/>
              </a:defRPr>
            </a:lvl5pPr>
          </a:lstStyle>
          <a:p>
            <a:pPr marL="0" marR="0" lvl="0"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Tree>
    <p:extLst>
      <p:ext uri="{BB962C8B-B14F-4D97-AF65-F5344CB8AC3E}">
        <p14:creationId xmlns:p14="http://schemas.microsoft.com/office/powerpoint/2010/main" val="21605406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8020669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81000" y="3862387"/>
            <a:ext cx="7772400" cy="1362075"/>
          </a:xfrm>
          <a:solidFill>
            <a:srgbClr val="0072C6">
              <a:alpha val="75000"/>
            </a:srgbClr>
          </a:solidFill>
        </p:spPr>
        <p:txBody>
          <a:bodyPr anchor="ctr">
            <a:noAutofit/>
          </a:bodyPr>
          <a:lstStyle>
            <a:lvl1pPr algn="l">
              <a:defRPr sz="4400" b="0" cap="none">
                <a:solidFill>
                  <a:schemeClr val="bg1"/>
                </a:solidFill>
                <a:latin typeface="Segoe UI Light" panose="020B0502040204020203"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6950935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391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1"/>
          <p:cNvSpPr>
            <a:spLocks noChangeArrowheads="1"/>
          </p:cNvSpPr>
          <p:nvPr userDrawn="1"/>
        </p:nvSpPr>
        <p:spPr bwMode="auto">
          <a:xfrm>
            <a:off x="1427931" y="4661057"/>
            <a:ext cx="6288138" cy="1549243"/>
          </a:xfrm>
          <a:prstGeom prst="rect">
            <a:avLst/>
          </a:prstGeom>
          <a:noFill/>
          <a:ln w="9525">
            <a:noFill/>
            <a:miter lim="800000"/>
            <a:headEnd/>
            <a:tailEnd/>
          </a:ln>
          <a:effectLst/>
        </p:spPr>
        <p:txBody>
          <a:bodyPr vert="horz" wrap="square" lIns="68598" tIns="34299" rIns="68598" bIns="34299" numCol="1" anchor="ctr" anchorCtr="0" compatLnSpc="1">
            <a:prstTxWarp prst="textNoShape">
              <a:avLst/>
            </a:prstTxWarp>
            <a:noAutofit/>
          </a:bodyPr>
          <a:lstStyle/>
          <a:p>
            <a:pPr algn="ctr" fontAlgn="base">
              <a:lnSpc>
                <a:spcPct val="150000"/>
              </a:lnSpc>
              <a:spcBef>
                <a:spcPct val="0"/>
              </a:spcBef>
              <a:spcAft>
                <a:spcPct val="0"/>
              </a:spcAft>
            </a:pPr>
            <a:r>
              <a:rPr lang="en-US" sz="1500" i="1" dirty="0" smtClean="0">
                <a:gradFill>
                  <a:gsLst>
                    <a:gs pos="0">
                      <a:srgbClr val="FFFFFF"/>
                    </a:gs>
                    <a:gs pos="100000">
                      <a:srgbClr val="FFFFFF"/>
                    </a:gs>
                  </a:gsLst>
                  <a:lin ang="5400000" scaled="0"/>
                </a:gradFill>
                <a:ea typeface="Calibri" pitchFamily="34" charset="0"/>
                <a:cs typeface="Arial" pitchFamily="34" charset="0"/>
              </a:rPr>
              <a:t>Due to the confidential nature of much of the content at MGX, </a:t>
            </a:r>
          </a:p>
          <a:p>
            <a:pPr algn="ctr" fontAlgn="base">
              <a:lnSpc>
                <a:spcPct val="150000"/>
              </a:lnSpc>
              <a:spcBef>
                <a:spcPct val="0"/>
              </a:spcBef>
              <a:spcAft>
                <a:spcPct val="0"/>
              </a:spcAft>
            </a:pPr>
            <a:r>
              <a:rPr lang="en-US" sz="1500" i="1" dirty="0" smtClean="0">
                <a:gradFill>
                  <a:gsLst>
                    <a:gs pos="0">
                      <a:srgbClr val="FFFFFF"/>
                    </a:gs>
                    <a:gs pos="100000">
                      <a:srgbClr val="FFFFFF"/>
                    </a:gs>
                  </a:gsLst>
                  <a:lin ang="5400000" scaled="0"/>
                </a:gradFill>
                <a:ea typeface="Calibri" pitchFamily="34" charset="0"/>
                <a:cs typeface="Arial" pitchFamily="34" charset="0"/>
              </a:rPr>
              <a:t>DO NOT take photos of sessions, session slides or post session content details to any external blogs or websites. It is imperative that all employees exercise the utmost care in protecting confidential information.</a:t>
            </a:r>
            <a:endParaRPr lang="en-US" sz="1500" i="1" u="sng" dirty="0" smtClean="0">
              <a:gradFill>
                <a:gsLst>
                  <a:gs pos="0">
                    <a:srgbClr val="FFFFFF"/>
                  </a:gs>
                  <a:gs pos="100000">
                    <a:srgbClr val="FFFFFF"/>
                  </a:gs>
                </a:gsLst>
                <a:lin ang="5400000" scaled="0"/>
              </a:gradFill>
              <a:ea typeface="Calibri" pitchFamily="34" charset="0"/>
              <a:cs typeface="Arial" pitchFamily="34" charset="0"/>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9756" y="1145244"/>
            <a:ext cx="8124488" cy="2740957"/>
          </a:xfrm>
          <a:prstGeom prst="rect">
            <a:avLst/>
          </a:prstGeom>
        </p:spPr>
      </p:pic>
    </p:spTree>
    <p:extLst>
      <p:ext uri="{BB962C8B-B14F-4D97-AF65-F5344CB8AC3E}">
        <p14:creationId xmlns:p14="http://schemas.microsoft.com/office/powerpoint/2010/main" val="3838140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3" name="Rectangle 2"/>
          <p:cNvSpPr/>
          <p:nvPr userDrawn="1"/>
        </p:nvSpPr>
        <p:spPr bwMode="hidden">
          <a:xfrm>
            <a:off x="0" y="1155940"/>
            <a:ext cx="9144000"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757" fontAlgn="base">
              <a:spcBef>
                <a:spcPct val="0"/>
              </a:spcBef>
              <a:spcAft>
                <a:spcPct val="0"/>
              </a:spcAft>
            </a:pPr>
            <a:endParaRPr lang="en-US" sz="13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388840" y="1447801"/>
            <a:ext cx="8366320" cy="1449756"/>
          </a:xfrm>
        </p:spPr>
        <p:txBody>
          <a:bodyPr/>
          <a:lstStyle>
            <a:lvl1pPr marL="0" indent="0">
              <a:buNone/>
              <a:defRPr sz="2401">
                <a:gradFill>
                  <a:gsLst>
                    <a:gs pos="1250">
                      <a:srgbClr val="000000"/>
                    </a:gs>
                    <a:gs pos="100000">
                      <a:srgbClr val="000000"/>
                    </a:gs>
                  </a:gsLst>
                  <a:lin ang="5400000" scaled="0"/>
                </a:gradFill>
                <a:latin typeface="Consolas" pitchFamily="49" charset="0"/>
                <a:cs typeface="Consolas" pitchFamily="49" charset="0"/>
              </a:defRPr>
            </a:lvl1pPr>
            <a:lvl2pPr marL="254862" indent="0">
              <a:buNone/>
              <a:defRPr>
                <a:gradFill>
                  <a:gsLst>
                    <a:gs pos="1250">
                      <a:srgbClr val="000000"/>
                    </a:gs>
                    <a:gs pos="100000">
                      <a:srgbClr val="000000"/>
                    </a:gs>
                  </a:gsLst>
                  <a:lin ang="5400000" scaled="0"/>
                </a:gradFill>
                <a:latin typeface="Consolas" pitchFamily="49" charset="0"/>
                <a:cs typeface="Consolas" pitchFamily="49" charset="0"/>
              </a:defRPr>
            </a:lvl2pPr>
            <a:lvl3pPr marL="429931" indent="0">
              <a:buNone/>
              <a:defRPr>
                <a:gradFill>
                  <a:gsLst>
                    <a:gs pos="1250">
                      <a:srgbClr val="000000"/>
                    </a:gs>
                    <a:gs pos="100000">
                      <a:srgbClr val="000000"/>
                    </a:gs>
                  </a:gsLst>
                  <a:lin ang="5400000" scaled="0"/>
                </a:gradFill>
                <a:latin typeface="Consolas" pitchFamily="49" charset="0"/>
                <a:cs typeface="Consolas" pitchFamily="49" charset="0"/>
              </a:defRPr>
            </a:lvl3pPr>
            <a:lvl4pPr marL="599044" indent="0">
              <a:buNone/>
              <a:defRPr>
                <a:gradFill>
                  <a:gsLst>
                    <a:gs pos="1250">
                      <a:srgbClr val="000000"/>
                    </a:gs>
                    <a:gs pos="100000">
                      <a:srgbClr val="000000"/>
                    </a:gs>
                  </a:gsLst>
                  <a:lin ang="5400000" scaled="0"/>
                </a:gradFill>
                <a:latin typeface="Consolas" pitchFamily="49" charset="0"/>
                <a:cs typeface="Consolas" pitchFamily="49" charset="0"/>
              </a:defRPr>
            </a:lvl4pPr>
            <a:lvl5pPr marL="772922" indent="0">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714605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90627" y="228601"/>
            <a:ext cx="8366320" cy="498726"/>
          </a:xfrm>
        </p:spPr>
        <p:txBody>
          <a:bodyPr/>
          <a:lstStyle>
            <a:lvl1pPr>
              <a:defRPr sz="3601"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389436" y="1447799"/>
            <a:ext cx="8363938" cy="1491306"/>
          </a:xfrm>
          <a:prstGeom prst="rect">
            <a:avLst/>
          </a:prstGeom>
        </p:spPr>
        <p:txBody>
          <a:bodyPr/>
          <a:lstStyle>
            <a:lvl1pPr marL="257244" indent="-25724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471613" indent="-21437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685983" indent="-21437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857479" indent="-17149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028974" indent="-17149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7"/>
            <a:ext cx="9144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2701"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32587252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1">
    <p:spTree>
      <p:nvGrpSpPr>
        <p:cNvPr id="1" name=""/>
        <p:cNvGrpSpPr/>
        <p:nvPr/>
      </p:nvGrpSpPr>
      <p:grpSpPr>
        <a:xfrm>
          <a:off x="0" y="0"/>
          <a:ext cx="0" cy="0"/>
          <a:chOff x="0" y="0"/>
          <a:chExt cx="0" cy="0"/>
        </a:xfrm>
      </p:grpSpPr>
      <p:sp>
        <p:nvSpPr>
          <p:cNvPr id="7" name="Rectangle 6"/>
          <p:cNvSpPr/>
          <p:nvPr userDrawn="1"/>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42" tIns="60918" rIns="121842" bIns="60918" rtlCol="0" anchor="ctr"/>
          <a:lstStyle/>
          <a:p>
            <a:pPr algn="ctr" defTabSz="1218743"/>
            <a:endParaRPr lang="en-US" sz="1500" dirty="0">
              <a:solidFill>
                <a:prstClr val="white"/>
              </a:solidFill>
            </a:endParaRPr>
          </a:p>
        </p:txBody>
      </p:sp>
      <p:sp>
        <p:nvSpPr>
          <p:cNvPr id="8" name="Rectangle 7"/>
          <p:cNvSpPr/>
          <p:nvPr userDrawn="1"/>
        </p:nvSpPr>
        <p:spPr>
          <a:xfrm>
            <a:off x="0" y="0"/>
            <a:ext cx="24765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42" tIns="60918" rIns="121842" bIns="60918" rtlCol="0" anchor="ctr"/>
          <a:lstStyle/>
          <a:p>
            <a:pPr algn="ctr" defTabSz="1218743"/>
            <a:endParaRPr lang="en-US" sz="1500" dirty="0">
              <a:solidFill>
                <a:prstClr val="white"/>
              </a:solidFill>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32515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2_no titl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l="10118" t="62265" r="58499" b="11268"/>
          <a:stretch/>
        </p:blipFill>
        <p:spPr>
          <a:xfrm>
            <a:off x="191449" y="6347640"/>
            <a:ext cx="580290" cy="357963"/>
          </a:xfrm>
          <a:prstGeom prst="rect">
            <a:avLst/>
          </a:prstGeom>
        </p:spPr>
      </p:pic>
    </p:spTree>
    <p:extLst>
      <p:ext uri="{BB962C8B-B14F-4D97-AF65-F5344CB8AC3E}">
        <p14:creationId xmlns:p14="http://schemas.microsoft.com/office/powerpoint/2010/main" val="39360334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011261"/>
            <a:ext cx="8382000" cy="1631088"/>
          </a:xfrm>
        </p:spPr>
        <p:txBody>
          <a:bodyPr/>
          <a:lstStyle>
            <a:lvl1pPr>
              <a:lnSpc>
                <a:spcPct val="90000"/>
              </a:lnSpc>
              <a:buSzPct val="100000"/>
              <a:buFont typeface="Arial" pitchFamily="34" charset="0"/>
              <a:buChar char="•"/>
              <a:defRPr>
                <a:gradFill>
                  <a:gsLst>
                    <a:gs pos="0">
                      <a:schemeClr val="bg1"/>
                    </a:gs>
                    <a:gs pos="100000">
                      <a:schemeClr val="bg1"/>
                    </a:gs>
                  </a:gsLst>
                  <a:lin ang="5400000" scaled="0"/>
                </a:gradFill>
                <a:latin typeface="Segoe UI" pitchFamily="34" charset="0"/>
                <a:ea typeface="Segoe UI" pitchFamily="34" charset="0"/>
                <a:cs typeface="Segoe UI" pitchFamily="34" charset="0"/>
              </a:defRPr>
            </a:lvl1pPr>
            <a:lvl2pPr algn="l" defTabSz="913807" rtl="0" eaLnBrk="1" latinLnBrk="0" hangingPunct="1">
              <a:lnSpc>
                <a:spcPct val="90000"/>
              </a:lnSpc>
              <a:spcBef>
                <a:spcPct val="20000"/>
              </a:spcBef>
              <a:buClr>
                <a:schemeClr val="bg1"/>
              </a:buClr>
              <a:buSzPct val="100000"/>
              <a:buFont typeface="Segoe" pitchFamily="34" charset="0"/>
              <a:buChar char="−"/>
              <a:defRPr lang="en-US" sz="2026" kern="1200" dirty="0" smtClean="0">
                <a:gradFill>
                  <a:gsLst>
                    <a:gs pos="0">
                      <a:schemeClr val="bg1"/>
                    </a:gs>
                    <a:gs pos="100000">
                      <a:schemeClr val="bg1"/>
                    </a:gs>
                  </a:gsLst>
                  <a:lin ang="5400000" scaled="0"/>
                </a:gradFill>
                <a:latin typeface="Segoe UI" pitchFamily="34" charset="0"/>
                <a:ea typeface="Segoe UI" pitchFamily="34" charset="0"/>
                <a:cs typeface="Segoe UI" pitchFamily="34" charset="0"/>
              </a:defRPr>
            </a:lvl2pPr>
            <a:lvl3pPr algn="l" defTabSz="913807" rtl="0" eaLnBrk="1" latinLnBrk="0" hangingPunct="1">
              <a:lnSpc>
                <a:spcPct val="90000"/>
              </a:lnSpc>
              <a:spcBef>
                <a:spcPct val="20000"/>
              </a:spcBef>
              <a:buClr>
                <a:schemeClr val="bg1"/>
              </a:buClr>
              <a:buSzPct val="100000"/>
              <a:buFont typeface="Segoe" pitchFamily="34" charset="0"/>
              <a:buChar char="−"/>
              <a:defRPr lang="en-US" sz="1800" kern="1200" dirty="0" smtClean="0">
                <a:gradFill>
                  <a:gsLst>
                    <a:gs pos="0">
                      <a:schemeClr val="bg1"/>
                    </a:gs>
                    <a:gs pos="100000">
                      <a:schemeClr val="bg1"/>
                    </a:gs>
                  </a:gsLst>
                  <a:lin ang="5400000" scaled="0"/>
                </a:gradFill>
                <a:latin typeface="Segoe UI" pitchFamily="34" charset="0"/>
                <a:ea typeface="Segoe UI" pitchFamily="34" charset="0"/>
                <a:cs typeface="Segoe UI" pitchFamily="34" charset="0"/>
              </a:defRPr>
            </a:lvl3pPr>
            <a:lvl4pPr algn="l" defTabSz="913807" rtl="0" eaLnBrk="1" latinLnBrk="0" hangingPunct="1">
              <a:lnSpc>
                <a:spcPct val="90000"/>
              </a:lnSpc>
              <a:spcBef>
                <a:spcPct val="20000"/>
              </a:spcBef>
              <a:buClr>
                <a:schemeClr val="bg1"/>
              </a:buClr>
              <a:buSzPct val="100000"/>
              <a:buFont typeface="Segoe" pitchFamily="34" charset="0"/>
              <a:buChar char="−"/>
              <a:defRPr lang="en-US" sz="1800" kern="1200" dirty="0" smtClean="0">
                <a:gradFill>
                  <a:gsLst>
                    <a:gs pos="0">
                      <a:schemeClr val="bg1"/>
                    </a:gs>
                    <a:gs pos="100000">
                      <a:schemeClr val="bg1"/>
                    </a:gs>
                  </a:gsLst>
                  <a:lin ang="5400000" scaled="0"/>
                </a:gradFill>
                <a:latin typeface="Segoe UI" pitchFamily="34" charset="0"/>
                <a:ea typeface="Segoe UI" pitchFamily="34" charset="0"/>
                <a:cs typeface="Segoe UI" pitchFamily="34" charset="0"/>
              </a:defRPr>
            </a:lvl4pPr>
            <a:lvl5pPr algn="l" defTabSz="913807" rtl="0" eaLnBrk="1" latinLnBrk="0" hangingPunct="1">
              <a:lnSpc>
                <a:spcPct val="90000"/>
              </a:lnSpc>
              <a:spcBef>
                <a:spcPct val="20000"/>
              </a:spcBef>
              <a:buClr>
                <a:schemeClr val="bg1"/>
              </a:buClr>
              <a:buSzPct val="100000"/>
              <a:buFont typeface="Segoe" pitchFamily="34" charset="0"/>
              <a:buChar char="−"/>
              <a:defRPr lang="en-US" sz="1800" kern="1200" dirty="0">
                <a:gradFill>
                  <a:gsLst>
                    <a:gs pos="0">
                      <a:schemeClr val="bg1"/>
                    </a:gs>
                    <a:gs pos="100000">
                      <a:schemeClr val="bg1"/>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246526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1_Sub_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5909" y="290081"/>
            <a:ext cx="8361099" cy="415627"/>
          </a:xfrm>
          <a:prstGeom prst="rect">
            <a:avLst/>
          </a:prstGeom>
        </p:spPr>
        <p:txBody>
          <a:bodyPr lIns="0" tIns="0" rIns="0" bIns="0"/>
          <a:lstStyle>
            <a:lvl1pPr>
              <a:defRPr lang="en-US" sz="3001" b="0" kern="1200" cap="all" spc="-135" baseline="0" dirty="0">
                <a:ln w="3175">
                  <a:noFill/>
                </a:ln>
                <a:solidFill>
                  <a:schemeClr val="tx1"/>
                </a:solidFill>
                <a:effectLst/>
                <a:latin typeface="Segoe Light" pitchFamily="34" charset="0"/>
                <a:ea typeface="+mn-ea"/>
                <a:cs typeface="Arial" charset="0"/>
              </a:defRPr>
            </a:lvl1pPr>
          </a:lstStyle>
          <a:p>
            <a:r>
              <a:rPr lang="en-US" dirty="0" smtClean="0"/>
              <a:t>Main Title for the slide</a:t>
            </a:r>
            <a:endParaRPr lang="en-US" dirty="0"/>
          </a:p>
        </p:txBody>
      </p:sp>
      <p:sp>
        <p:nvSpPr>
          <p:cNvPr id="17" name="Text Placeholder 14"/>
          <p:cNvSpPr>
            <a:spLocks noGrp="1"/>
          </p:cNvSpPr>
          <p:nvPr>
            <p:ph type="body" sz="quarter" idx="10" hasCustomPrompt="1"/>
          </p:nvPr>
        </p:nvSpPr>
        <p:spPr>
          <a:xfrm>
            <a:off x="523646" y="882333"/>
            <a:ext cx="8373600" cy="290977"/>
          </a:xfrm>
          <a:prstGeom prst="rect">
            <a:avLst/>
          </a:prstGeom>
        </p:spPr>
        <p:txBody>
          <a:bodyPr lIns="0" tIns="0" rIns="0" bIns="0"/>
          <a:lstStyle>
            <a:lvl1pPr marL="0" indent="0">
              <a:buFontTx/>
              <a:buNone/>
              <a:defRPr sz="2101" spc="-113">
                <a:solidFill>
                  <a:schemeClr val="accent2">
                    <a:lumMod val="20000"/>
                    <a:lumOff val="80000"/>
                  </a:schemeClr>
                </a:solidFill>
                <a:latin typeface="Segoe UI Light" pitchFamily="34" charset="0"/>
              </a:defRPr>
            </a:lvl1pPr>
          </a:lstStyle>
          <a:p>
            <a:pPr lvl="0"/>
            <a:r>
              <a:rPr lang="en-US" dirty="0" smtClean="0"/>
              <a:t>Sub Title for the slide</a:t>
            </a:r>
            <a:endParaRPr lang="en-US" dirty="0"/>
          </a:p>
        </p:txBody>
      </p:sp>
      <p:pic>
        <p:nvPicPr>
          <p:cNvPr id="13" name="Picture 12"/>
          <p:cNvPicPr>
            <a:picLocks noChangeAspect="1"/>
          </p:cNvPicPr>
          <p:nvPr userDrawn="1"/>
        </p:nvPicPr>
        <p:blipFill rotWithShape="1">
          <a:blip r:embed="rId2"/>
          <a:srcRect l="10118" t="62265" r="58499" b="11268"/>
          <a:stretch/>
        </p:blipFill>
        <p:spPr>
          <a:xfrm>
            <a:off x="191437" y="6347640"/>
            <a:ext cx="580290" cy="357963"/>
          </a:xfrm>
          <a:prstGeom prst="rect">
            <a:avLst/>
          </a:prstGeom>
        </p:spPr>
      </p:pic>
    </p:spTree>
    <p:extLst>
      <p:ext uri="{BB962C8B-B14F-4D97-AF65-F5344CB8AC3E}">
        <p14:creationId xmlns:p14="http://schemas.microsoft.com/office/powerpoint/2010/main" val="18893821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2286000" y="6477874"/>
            <a:ext cx="6286500" cy="380127"/>
          </a:xfrm>
          <a:prstGeom prst="rect">
            <a:avLst/>
          </a:prstGeom>
        </p:spPr>
        <p:txBody>
          <a:bodyPr/>
          <a:lstStyle/>
          <a:p>
            <a:pPr defTabSz="685955"/>
            <a:endParaRPr lang="en-US" dirty="0">
              <a:solidFill>
                <a:srgbClr val="FFFFFF"/>
              </a:solidFill>
            </a:endParaRPr>
          </a:p>
        </p:txBody>
      </p:sp>
      <p:sp>
        <p:nvSpPr>
          <p:cNvPr id="5" name="Slide Number Placeholder 4"/>
          <p:cNvSpPr>
            <a:spLocks noGrp="1"/>
          </p:cNvSpPr>
          <p:nvPr>
            <p:ph type="sldNum" sz="quarter" idx="12"/>
          </p:nvPr>
        </p:nvSpPr>
        <p:spPr>
          <a:xfrm>
            <a:off x="8572500" y="6478588"/>
            <a:ext cx="571499" cy="379413"/>
          </a:xfrm>
          <a:prstGeom prst="rect">
            <a:avLst/>
          </a:prstGeom>
        </p:spPr>
        <p:txBody>
          <a:bodyPr/>
          <a:lstStyle/>
          <a:p>
            <a:pPr defTabSz="685955"/>
            <a:fld id="{6A4C1A4A-E5E6-4CC1-B72C-A20A4EB3E2D2}" type="slidenum">
              <a:rPr lang="en-US" smtClean="0">
                <a:solidFill>
                  <a:srgbClr val="FFFFFF"/>
                </a:solidFill>
              </a:rPr>
              <a:pPr defTabSz="685955"/>
              <a:t>‹#›</a:t>
            </a:fld>
            <a:endParaRPr lang="en-US" dirty="0">
              <a:solidFill>
                <a:srgbClr val="FFFFFF"/>
              </a:solidFill>
            </a:endParaRPr>
          </a:p>
        </p:txBody>
      </p:sp>
      <p:sp>
        <p:nvSpPr>
          <p:cNvPr id="6" name="Text Placeholder 5"/>
          <p:cNvSpPr>
            <a:spLocks noGrp="1"/>
          </p:cNvSpPr>
          <p:nvPr>
            <p:ph type="body" sz="quarter" idx="13" hasCustomPrompt="1"/>
          </p:nvPr>
        </p:nvSpPr>
        <p:spPr>
          <a:xfrm>
            <a:off x="0" y="573605"/>
            <a:ext cx="9144000" cy="373063"/>
          </a:xfrm>
          <a:prstGeom prst="rect">
            <a:avLst/>
          </a:prstGeom>
        </p:spPr>
        <p:txBody>
          <a:bodyPr lIns="380893" tIns="53325" rIns="53325" bIns="53325">
            <a:noAutofit/>
          </a:bodyPr>
          <a:lstStyle>
            <a:lvl1pPr marL="0" indent="0">
              <a:buNone/>
              <a:defRPr sz="2101">
                <a:latin typeface="Segoe UI Light" pitchFamily="34" charset="0"/>
              </a:defRPr>
            </a:lvl1pPr>
            <a:lvl2pPr marL="211312" indent="0">
              <a:buNone/>
              <a:defRPr/>
            </a:lvl2pPr>
            <a:lvl3pPr marL="441475" indent="0">
              <a:buNone/>
              <a:defRPr/>
            </a:lvl3pPr>
            <a:lvl4pPr marL="652787" indent="0">
              <a:buNone/>
              <a:defRPr/>
            </a:lvl4pPr>
            <a:lvl5pPr marL="829376" indent="0">
              <a:buNone/>
              <a:defRPr/>
            </a:lvl5pPr>
          </a:lstStyle>
          <a:p>
            <a:pPr lvl="0"/>
            <a:r>
              <a:rPr lang="en-US" dirty="0" smtClean="0"/>
              <a:t>Click to add subtitle</a:t>
            </a:r>
          </a:p>
        </p:txBody>
      </p:sp>
    </p:spTree>
    <p:extLst>
      <p:ext uri="{BB962C8B-B14F-4D97-AF65-F5344CB8AC3E}">
        <p14:creationId xmlns:p14="http://schemas.microsoft.com/office/powerpoint/2010/main" val="389479042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lank - Accent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6677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defTabSz="914400" rtl="0" eaLnBrk="1" latinLnBrk="0" hangingPunct="1">
              <a:spcBef>
                <a:spcPct val="0"/>
              </a:spcBef>
              <a:buNone/>
              <a:defRPr lang="en-US" sz="4400" kern="1200" dirty="0">
                <a:solidFill>
                  <a:schemeClr val="tx1">
                    <a:lumMod val="65000"/>
                    <a:lumOff val="35000"/>
                  </a:schemeClr>
                </a:solidFill>
                <a:latin typeface="Segoe UI Light" panose="020B0502040204020203" pitchFamily="34" charset="0"/>
                <a:ea typeface="+mj-ea"/>
                <a:cs typeface="+mj-cs"/>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defRPr sz="24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vl2pPr>
              <a:defRPr sz="20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2pPr>
            <a:lvl3pPr>
              <a:defRPr sz="18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3pPr>
            <a:lvl4pPr>
              <a:defRPr sz="16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4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vl2pPr>
              <a:defRPr sz="20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2pPr>
            <a:lvl3pPr>
              <a:defRPr sz="18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3pPr>
            <a:lvl4pPr>
              <a:defRPr sz="16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Slide Number Placeholder 5"/>
          <p:cNvSpPr>
            <a:spLocks noGrp="1"/>
          </p:cNvSpPr>
          <p:nvPr>
            <p:ph type="sldNum" sz="quarter" idx="12"/>
          </p:nvPr>
        </p:nvSpPr>
        <p:spPr>
          <a:xfrm>
            <a:off x="6705600" y="6492875"/>
            <a:ext cx="2133600" cy="365125"/>
          </a:xfrm>
        </p:spPr>
        <p:txBody>
          <a:bodyPr/>
          <a:lstStyle/>
          <a:p>
            <a:fld id="{722B7259-BA33-4796-BC59-7F07C93FC478}" type="slidenum">
              <a:rPr lang="en-US" smtClean="0"/>
              <a:t>‹#›</a:t>
            </a:fld>
            <a:endParaRPr lang="en-US"/>
          </a:p>
        </p:txBody>
      </p:sp>
      <p:pic>
        <p:nvPicPr>
          <p:cNvPr id="2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875" y="6248400"/>
            <a:ext cx="250507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09537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_Sub_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5908" y="290081"/>
            <a:ext cx="8361099" cy="415627"/>
          </a:xfrm>
          <a:prstGeom prst="rect">
            <a:avLst/>
          </a:prstGeom>
        </p:spPr>
        <p:txBody>
          <a:bodyPr lIns="0" tIns="0" rIns="0" bIns="0"/>
          <a:lstStyle>
            <a:lvl1pPr>
              <a:defRPr lang="en-US" sz="3001" b="0" kern="1200" cap="all" spc="-135" baseline="0" dirty="0">
                <a:ln w="3175">
                  <a:noFill/>
                </a:ln>
                <a:solidFill>
                  <a:schemeClr val="tx1"/>
                </a:solidFill>
                <a:effectLst/>
                <a:latin typeface="Segoe Light" pitchFamily="34" charset="0"/>
                <a:ea typeface="+mn-ea"/>
                <a:cs typeface="Arial" charset="0"/>
              </a:defRPr>
            </a:lvl1pPr>
          </a:lstStyle>
          <a:p>
            <a:r>
              <a:rPr lang="en-US" dirty="0" smtClean="0"/>
              <a:t>Main Title for the slide</a:t>
            </a:r>
            <a:endParaRPr lang="en-US" dirty="0"/>
          </a:p>
        </p:txBody>
      </p:sp>
      <p:sp>
        <p:nvSpPr>
          <p:cNvPr id="17" name="Text Placeholder 14"/>
          <p:cNvSpPr>
            <a:spLocks noGrp="1"/>
          </p:cNvSpPr>
          <p:nvPr>
            <p:ph type="body" sz="quarter" idx="10" hasCustomPrompt="1"/>
          </p:nvPr>
        </p:nvSpPr>
        <p:spPr>
          <a:xfrm>
            <a:off x="523645" y="882332"/>
            <a:ext cx="8373600" cy="290977"/>
          </a:xfrm>
          <a:prstGeom prst="rect">
            <a:avLst/>
          </a:prstGeom>
        </p:spPr>
        <p:txBody>
          <a:bodyPr lIns="0" tIns="0" rIns="0" bIns="0"/>
          <a:lstStyle>
            <a:lvl1pPr marL="0" indent="0">
              <a:buFontTx/>
              <a:buNone/>
              <a:defRPr sz="2101" spc="-113">
                <a:solidFill>
                  <a:schemeClr val="accent2">
                    <a:lumMod val="20000"/>
                    <a:lumOff val="80000"/>
                  </a:schemeClr>
                </a:solidFill>
                <a:latin typeface="Segoe UI Light" pitchFamily="34" charset="0"/>
              </a:defRPr>
            </a:lvl1pPr>
          </a:lstStyle>
          <a:p>
            <a:pPr lvl="0"/>
            <a:r>
              <a:rPr lang="en-US" dirty="0" smtClean="0"/>
              <a:t>Sub Title for the slide</a:t>
            </a:r>
            <a:endParaRPr lang="en-US" dirty="0"/>
          </a:p>
        </p:txBody>
      </p:sp>
      <p:pic>
        <p:nvPicPr>
          <p:cNvPr id="13" name="Picture 12"/>
          <p:cNvPicPr>
            <a:picLocks noChangeAspect="1"/>
          </p:cNvPicPr>
          <p:nvPr userDrawn="1"/>
        </p:nvPicPr>
        <p:blipFill rotWithShape="1">
          <a:blip r:embed="rId2"/>
          <a:srcRect l="10118" t="62265" r="58499" b="11268"/>
          <a:stretch/>
        </p:blipFill>
        <p:spPr>
          <a:xfrm>
            <a:off x="191436" y="6347639"/>
            <a:ext cx="580290" cy="357963"/>
          </a:xfrm>
          <a:prstGeom prst="rect">
            <a:avLst/>
          </a:prstGeom>
        </p:spPr>
      </p:pic>
    </p:spTree>
    <p:extLst>
      <p:ext uri="{BB962C8B-B14F-4D97-AF65-F5344CB8AC3E}">
        <p14:creationId xmlns:p14="http://schemas.microsoft.com/office/powerpoint/2010/main" val="30493750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2212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6318" y="2667253"/>
            <a:ext cx="4815623" cy="1523497"/>
          </a:xfrm>
        </p:spPr>
        <p:txBody>
          <a:bodyPr anchor="t">
            <a:noAutofit/>
          </a:bodyPr>
          <a:lstStyle>
            <a:lvl1pPr algn="l" defTabSz="685905" rtl="0" eaLnBrk="1" latinLnBrk="0" hangingPunct="1">
              <a:lnSpc>
                <a:spcPct val="90000"/>
              </a:lnSpc>
              <a:spcBef>
                <a:spcPct val="0"/>
              </a:spcBef>
              <a:buNone/>
              <a:defRPr lang="en-US" sz="3001" kern="1200" cap="all" spc="-113" baseline="0" dirty="0">
                <a:solidFill>
                  <a:schemeClr val="tx1">
                    <a:alpha val="99000"/>
                  </a:schemeClr>
                </a:solidFill>
                <a:latin typeface="Segoe Light" pitchFamily="34" charset="0"/>
                <a:ea typeface="+mj-ea"/>
                <a:cs typeface="+mj-cs"/>
              </a:defRPr>
            </a:lvl1pPr>
          </a:lstStyle>
          <a:p>
            <a:r>
              <a:rPr lang="en-US" dirty="0" smtClean="0"/>
              <a:t>Business Intelligence Title Slide Header</a:t>
            </a:r>
            <a:endParaRPr lang="en-US" dirty="0"/>
          </a:p>
        </p:txBody>
      </p:sp>
      <p:sp>
        <p:nvSpPr>
          <p:cNvPr id="3" name="Subtitle 2"/>
          <p:cNvSpPr>
            <a:spLocks noGrp="1"/>
          </p:cNvSpPr>
          <p:nvPr>
            <p:ph type="subTitle" idx="1" hasCustomPrompt="1"/>
          </p:nvPr>
        </p:nvSpPr>
        <p:spPr>
          <a:xfrm>
            <a:off x="913937" y="4343404"/>
            <a:ext cx="4834938" cy="1269999"/>
          </a:xfrm>
        </p:spPr>
        <p:txBody>
          <a:bodyPr>
            <a:noAutofit/>
          </a:bodyPr>
          <a:lstStyle>
            <a:lvl1pPr marL="0" indent="0" algn="l" defTabSz="685905" rtl="0" eaLnBrk="1" latinLnBrk="0" hangingPunct="1">
              <a:lnSpc>
                <a:spcPct val="90000"/>
              </a:lnSpc>
              <a:spcBef>
                <a:spcPts val="0"/>
              </a:spcBef>
              <a:buClr>
                <a:srgbClr val="0071BC"/>
              </a:buClr>
              <a:buFont typeface="Arial" pitchFamily="34" charset="0"/>
              <a:buNone/>
              <a:defRPr lang="en-US" sz="2101" kern="1200" spc="-113" dirty="0">
                <a:gradFill>
                  <a:gsLst>
                    <a:gs pos="0">
                      <a:schemeClr val="tx1">
                        <a:lumMod val="65000"/>
                      </a:schemeClr>
                    </a:gs>
                    <a:gs pos="100000">
                      <a:schemeClr val="tx1">
                        <a:lumMod val="65000"/>
                      </a:schemeClr>
                    </a:gs>
                  </a:gsLst>
                  <a:lin ang="5400000" scaled="0"/>
                </a:gradFill>
                <a:latin typeface="Segoe UI Light" pitchFamily="34" charset="0"/>
                <a:ea typeface="Segoe UI" pitchFamily="34" charset="0"/>
                <a:cs typeface="Segoe UI" pitchFamily="34" charset="0"/>
              </a:defRPr>
            </a:lvl1pPr>
            <a:lvl2pPr marL="342939" indent="0" algn="ctr">
              <a:buNone/>
              <a:defRPr>
                <a:solidFill>
                  <a:schemeClr val="tx1">
                    <a:tint val="75000"/>
                  </a:schemeClr>
                </a:solidFill>
              </a:defRPr>
            </a:lvl2pPr>
            <a:lvl3pPr marL="685877" indent="0" algn="ctr">
              <a:buNone/>
              <a:defRPr>
                <a:solidFill>
                  <a:schemeClr val="tx1">
                    <a:tint val="75000"/>
                  </a:schemeClr>
                </a:solidFill>
              </a:defRPr>
            </a:lvl3pPr>
            <a:lvl4pPr marL="1028816" indent="0" algn="ctr">
              <a:buNone/>
              <a:defRPr>
                <a:solidFill>
                  <a:schemeClr val="tx1">
                    <a:tint val="75000"/>
                  </a:schemeClr>
                </a:solidFill>
              </a:defRPr>
            </a:lvl4pPr>
            <a:lvl5pPr marL="1371756" indent="0" algn="ctr">
              <a:buNone/>
              <a:defRPr>
                <a:solidFill>
                  <a:schemeClr val="tx1">
                    <a:tint val="75000"/>
                  </a:schemeClr>
                </a:solidFill>
              </a:defRPr>
            </a:lvl5pPr>
            <a:lvl6pPr marL="1714695" indent="0" algn="ctr">
              <a:buNone/>
              <a:defRPr>
                <a:solidFill>
                  <a:schemeClr val="tx1">
                    <a:tint val="75000"/>
                  </a:schemeClr>
                </a:solidFill>
              </a:defRPr>
            </a:lvl6pPr>
            <a:lvl7pPr marL="2057633" indent="0" algn="ctr">
              <a:buNone/>
              <a:defRPr>
                <a:solidFill>
                  <a:schemeClr val="tx1">
                    <a:tint val="75000"/>
                  </a:schemeClr>
                </a:solidFill>
              </a:defRPr>
            </a:lvl7pPr>
            <a:lvl8pPr marL="2400572" indent="0" algn="ctr">
              <a:buNone/>
              <a:defRPr>
                <a:solidFill>
                  <a:schemeClr val="tx1">
                    <a:tint val="75000"/>
                  </a:schemeClr>
                </a:solidFill>
              </a:defRPr>
            </a:lvl8pPr>
            <a:lvl9pPr marL="2743511" indent="0" algn="ctr">
              <a:buNone/>
              <a:defRPr>
                <a:solidFill>
                  <a:schemeClr val="tx1">
                    <a:tint val="75000"/>
                  </a:schemeClr>
                </a:solidFill>
              </a:defRPr>
            </a:lvl9pPr>
          </a:lstStyle>
          <a:p>
            <a:r>
              <a:rPr lang="en-US" dirty="0" smtClean="0"/>
              <a:t>Name</a:t>
            </a:r>
          </a:p>
          <a:p>
            <a:r>
              <a:rPr lang="en-US" dirty="0" smtClean="0"/>
              <a:t>Title </a:t>
            </a:r>
          </a:p>
          <a:p>
            <a:r>
              <a:rPr lang="en-US" dirty="0" smtClean="0"/>
              <a:t>Microsoft Corporation</a:t>
            </a:r>
          </a:p>
        </p:txBody>
      </p:sp>
      <p:sp>
        <p:nvSpPr>
          <p:cNvPr id="7" name="TextBox 6"/>
          <p:cNvSpPr txBox="1"/>
          <p:nvPr userDrawn="1"/>
        </p:nvSpPr>
        <p:spPr>
          <a:xfrm>
            <a:off x="914401" y="6490156"/>
            <a:ext cx="3124200" cy="161593"/>
          </a:xfrm>
          <a:prstGeom prst="rect">
            <a:avLst/>
          </a:prstGeom>
          <a:noFill/>
        </p:spPr>
        <p:txBody>
          <a:bodyPr wrap="square" lIns="0" tIns="34295" rIns="68590" bIns="34295" rtlCol="0">
            <a:spAutoFit/>
          </a:bodyPr>
          <a:lstStyle/>
          <a:p>
            <a:pPr defTabSz="685905"/>
            <a:r>
              <a:rPr lang="en-US" sz="600" dirty="0" smtClean="0">
                <a:solidFill>
                  <a:srgbClr val="FFFFFF">
                    <a:lumMod val="65000"/>
                    <a:lumOff val="35000"/>
                  </a:srgbClr>
                </a:solidFill>
                <a:ea typeface="Segoe UI" pitchFamily="34" charset="0"/>
                <a:cs typeface="Segoe UI" pitchFamily="34" charset="0"/>
              </a:rPr>
              <a:t>  11/24/2010  © Microsoft Corporation, All rights reserved</a:t>
            </a:r>
            <a:endParaRPr lang="en-US" sz="600" dirty="0">
              <a:solidFill>
                <a:srgbClr val="FFFFFF">
                  <a:lumMod val="65000"/>
                  <a:lumOff val="35000"/>
                </a:srgbClr>
              </a:solidFill>
              <a:ea typeface="Segoe UI" pitchFamily="34" charset="0"/>
              <a:cs typeface="Segoe UI" pitchFamily="34" charset="0"/>
            </a:endParaRPr>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r="32406" b="5068"/>
          <a:stretch/>
        </p:blipFill>
        <p:spPr>
          <a:xfrm>
            <a:off x="6636592" y="2303968"/>
            <a:ext cx="2509861" cy="4554032"/>
          </a:xfrm>
          <a:prstGeom prst="rect">
            <a:avLst/>
          </a:prstGeom>
        </p:spPr>
      </p:pic>
      <p:pic>
        <p:nvPicPr>
          <p:cNvPr id="10" name="Picture 9" descr="MSFT-BI-PPT-Title_02.png"/>
          <p:cNvPicPr>
            <a:picLocks noChangeAspect="1"/>
          </p:cNvPicPr>
          <p:nvPr userDrawn="1"/>
        </p:nvPicPr>
        <p:blipFill rotWithShape="1">
          <a:blip r:embed="rId4" cstate="print"/>
          <a:srcRect t="1" r="50000" b="-8255"/>
          <a:stretch/>
        </p:blipFill>
        <p:spPr>
          <a:xfrm>
            <a:off x="1" y="0"/>
            <a:ext cx="1463762" cy="1619250"/>
          </a:xfrm>
          <a:prstGeom prst="rect">
            <a:avLst/>
          </a:prstGeom>
        </p:spPr>
      </p:pic>
    </p:spTree>
    <p:extLst>
      <p:ext uri="{BB962C8B-B14F-4D97-AF65-F5344CB8AC3E}">
        <p14:creationId xmlns:p14="http://schemas.microsoft.com/office/powerpoint/2010/main" val="23432564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_Sub_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5908" y="290081"/>
            <a:ext cx="8361099" cy="415627"/>
          </a:xfrm>
          <a:prstGeom prst="rect">
            <a:avLst/>
          </a:prstGeom>
        </p:spPr>
        <p:txBody>
          <a:bodyPr lIns="0" tIns="0" rIns="0" bIns="0"/>
          <a:lstStyle>
            <a:lvl1pPr>
              <a:defRPr lang="en-US" sz="3001" b="0" kern="1200" cap="all" spc="-135" baseline="0" dirty="0">
                <a:ln w="3175">
                  <a:noFill/>
                </a:ln>
                <a:solidFill>
                  <a:schemeClr val="tx1"/>
                </a:solidFill>
                <a:effectLst/>
                <a:latin typeface="Segoe Light" pitchFamily="34" charset="0"/>
                <a:ea typeface="+mn-ea"/>
                <a:cs typeface="Arial" charset="0"/>
              </a:defRPr>
            </a:lvl1pPr>
          </a:lstStyle>
          <a:p>
            <a:r>
              <a:rPr lang="en-US" dirty="0" smtClean="0"/>
              <a:t>Main Title for the slide</a:t>
            </a:r>
            <a:endParaRPr lang="en-US" dirty="0"/>
          </a:p>
        </p:txBody>
      </p:sp>
      <p:sp>
        <p:nvSpPr>
          <p:cNvPr id="17" name="Text Placeholder 14"/>
          <p:cNvSpPr>
            <a:spLocks noGrp="1"/>
          </p:cNvSpPr>
          <p:nvPr>
            <p:ph type="body" sz="quarter" idx="10" hasCustomPrompt="1"/>
          </p:nvPr>
        </p:nvSpPr>
        <p:spPr>
          <a:xfrm>
            <a:off x="523645" y="882332"/>
            <a:ext cx="8373600" cy="290977"/>
          </a:xfrm>
          <a:prstGeom prst="rect">
            <a:avLst/>
          </a:prstGeom>
        </p:spPr>
        <p:txBody>
          <a:bodyPr lIns="0" tIns="0" rIns="0" bIns="0"/>
          <a:lstStyle>
            <a:lvl1pPr marL="0" indent="0">
              <a:buFontTx/>
              <a:buNone/>
              <a:defRPr sz="2101" spc="-113">
                <a:solidFill>
                  <a:schemeClr val="accent2">
                    <a:lumMod val="20000"/>
                    <a:lumOff val="80000"/>
                  </a:schemeClr>
                </a:solidFill>
                <a:latin typeface="Segoe UI Light" pitchFamily="34" charset="0"/>
              </a:defRPr>
            </a:lvl1pPr>
          </a:lstStyle>
          <a:p>
            <a:pPr lvl="0"/>
            <a:r>
              <a:rPr lang="en-US" dirty="0" smtClean="0"/>
              <a:t>Sub Title for the slide</a:t>
            </a:r>
            <a:endParaRPr lang="en-US" dirty="0"/>
          </a:p>
        </p:txBody>
      </p:sp>
      <p:pic>
        <p:nvPicPr>
          <p:cNvPr id="13" name="Picture 12"/>
          <p:cNvPicPr>
            <a:picLocks noChangeAspect="1"/>
          </p:cNvPicPr>
          <p:nvPr userDrawn="1"/>
        </p:nvPicPr>
        <p:blipFill rotWithShape="1">
          <a:blip r:embed="rId2"/>
          <a:srcRect l="10118" t="62265" r="58499" b="11268"/>
          <a:stretch/>
        </p:blipFill>
        <p:spPr>
          <a:xfrm>
            <a:off x="191436" y="6347639"/>
            <a:ext cx="580290" cy="357963"/>
          </a:xfrm>
          <a:prstGeom prst="rect">
            <a:avLst/>
          </a:prstGeom>
        </p:spPr>
      </p:pic>
    </p:spTree>
    <p:extLst>
      <p:ext uri="{BB962C8B-B14F-4D97-AF65-F5344CB8AC3E}">
        <p14:creationId xmlns:p14="http://schemas.microsoft.com/office/powerpoint/2010/main" val="22367252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8922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defTabSz="914400" rtl="0" eaLnBrk="1" latinLnBrk="0" hangingPunct="1">
              <a:spcBef>
                <a:spcPct val="0"/>
              </a:spcBef>
              <a:buNone/>
              <a:defRPr lang="en-US" sz="4400" kern="1200" dirty="0">
                <a:solidFill>
                  <a:schemeClr val="tx1">
                    <a:lumMod val="65000"/>
                    <a:lumOff val="35000"/>
                  </a:schemeClr>
                </a:solidFill>
                <a:latin typeface="Segoe UI Light" panose="020B0502040204020203" pitchFamily="34" charset="0"/>
                <a:ea typeface="+mj-ea"/>
                <a:cs typeface="+mj-cs"/>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a:solidFill>
                  <a:schemeClr val="tx1">
                    <a:lumMod val="65000"/>
                    <a:lumOff val="35000"/>
                  </a:schemeClr>
                </a:solidFill>
                <a:latin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vl2pPr>
              <a:defRPr sz="18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2pPr>
            <a:lvl3pPr>
              <a:defRPr sz="16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3pPr>
            <a:lvl4pPr>
              <a:defRPr sz="14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4pPr>
            <a:lvl5pPr>
              <a:defRPr sz="14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a:solidFill>
                  <a:schemeClr val="tx1">
                    <a:lumMod val="65000"/>
                    <a:lumOff val="35000"/>
                  </a:schemeClr>
                </a:solidFill>
                <a:latin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vl2pPr>
              <a:defRPr sz="18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2pPr>
            <a:lvl3pPr>
              <a:defRPr sz="16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3pPr>
            <a:lvl4pPr>
              <a:defRPr sz="14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4pPr>
            <a:lvl5pPr>
              <a:defRPr sz="14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Slide Number Placeholder 5"/>
          <p:cNvSpPr>
            <a:spLocks noGrp="1"/>
          </p:cNvSpPr>
          <p:nvPr>
            <p:ph type="sldNum" sz="quarter" idx="12"/>
          </p:nvPr>
        </p:nvSpPr>
        <p:spPr>
          <a:xfrm>
            <a:off x="6705600" y="6492875"/>
            <a:ext cx="2133600" cy="365125"/>
          </a:xfrm>
        </p:spPr>
        <p:txBody>
          <a:bodyPr/>
          <a:lstStyle/>
          <a:p>
            <a:fld id="{722B7259-BA33-4796-BC59-7F07C93FC478}" type="slidenum">
              <a:rPr lang="en-US" smtClean="0"/>
              <a:t>‹#›</a:t>
            </a:fld>
            <a:endParaRPr lang="en-US"/>
          </a:p>
        </p:txBody>
      </p:sp>
      <p:pic>
        <p:nvPicPr>
          <p:cNvPr id="2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875" y="6248400"/>
            <a:ext cx="250507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18764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lumMod val="65000"/>
                    <a:lumOff val="35000"/>
                  </a:schemeClr>
                </a:solidFill>
                <a:latin typeface="Segoe UI Light" panose="020B0502040204020203" pitchFamily="34" charset="0"/>
              </a:defRPr>
            </a:lvl1pPr>
          </a:lstStyle>
          <a:p>
            <a:r>
              <a:rPr lang="en-US" dirty="0" smtClean="0"/>
              <a:t>Click to edit Master title style</a:t>
            </a:r>
            <a:endParaRPr lang="en-US" dirty="0"/>
          </a:p>
        </p:txBody>
      </p:sp>
      <p:sp>
        <p:nvSpPr>
          <p:cNvPr id="16" name="Slide Number Placeholder 5"/>
          <p:cNvSpPr>
            <a:spLocks noGrp="1"/>
          </p:cNvSpPr>
          <p:nvPr>
            <p:ph type="sldNum" sz="quarter" idx="12"/>
          </p:nvPr>
        </p:nvSpPr>
        <p:spPr>
          <a:xfrm>
            <a:off x="6705600" y="6492875"/>
            <a:ext cx="2133600" cy="365125"/>
          </a:xfrm>
        </p:spPr>
        <p:txBody>
          <a:bodyPr/>
          <a:lstStyle/>
          <a:p>
            <a:fld id="{722B7259-BA33-4796-BC59-7F07C93FC478}" type="slidenum">
              <a:rPr lang="en-US" smtClean="0"/>
              <a:t>‹#›</a:t>
            </a:fld>
            <a:endParaRPr lang="en-US"/>
          </a:p>
        </p:txBody>
      </p:sp>
      <p:pic>
        <p:nvPicPr>
          <p:cNvPr id="1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875" y="6248400"/>
            <a:ext cx="250507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49980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3.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theme" Target="../theme/theme4.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185754-A6C1-4A7B-AAEE-A29B635F7168}" type="datetimeFigureOut">
              <a:rPr lang="en-US" smtClean="0"/>
              <a:t>11/26/2014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B7259-BA33-4796-BC59-7F07C93FC478}" type="slidenum">
              <a:rPr lang="en-US" smtClean="0"/>
              <a:t>‹#›</a:t>
            </a:fld>
            <a:endParaRPr lang="en-US"/>
          </a:p>
        </p:txBody>
      </p:sp>
    </p:spTree>
    <p:extLst>
      <p:ext uri="{BB962C8B-B14F-4D97-AF65-F5344CB8AC3E}">
        <p14:creationId xmlns:p14="http://schemas.microsoft.com/office/powerpoint/2010/main" val="2553540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52" r:id="rId7"/>
    <p:sldLayoutId id="2147483653" r:id="rId8"/>
    <p:sldLayoutId id="2147483654" r:id="rId9"/>
    <p:sldLayoutId id="2147483655" r:id="rId10"/>
    <p:sldLayoutId id="2147483663" r:id="rId11"/>
    <p:sldLayoutId id="2147483656" r:id="rId12"/>
    <p:sldLayoutId id="2147483664" r:id="rId13"/>
    <p:sldLayoutId id="2147483665" r:id="rId14"/>
    <p:sldLayoutId id="2147483666" r:id="rId15"/>
    <p:sldLayoutId id="2147483667" r:id="rId16"/>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40"/>
            <a:ext cx="8229601" cy="1143000"/>
          </a:xfrm>
          <a:prstGeom prst="rect">
            <a:avLst/>
          </a:prstGeom>
        </p:spPr>
        <p:txBody>
          <a:bodyPr vert="horz" lIns="69129" tIns="34564" rIns="69129" bIns="34564" rtlCol="0" anchor="ctr">
            <a:normAutofit/>
          </a:bodyPr>
          <a:lstStyle/>
          <a:p>
            <a:r>
              <a:rPr lang="en-US" smtClean="0"/>
              <a:t>Click to edit Master title style</a:t>
            </a:r>
            <a:endParaRPr lang="pl-PL"/>
          </a:p>
        </p:txBody>
      </p:sp>
      <p:sp>
        <p:nvSpPr>
          <p:cNvPr id="3" name="Text Placeholder 2"/>
          <p:cNvSpPr>
            <a:spLocks noGrp="1"/>
          </p:cNvSpPr>
          <p:nvPr>
            <p:ph type="body" idx="1"/>
          </p:nvPr>
        </p:nvSpPr>
        <p:spPr>
          <a:xfrm>
            <a:off x="457200" y="1600201"/>
            <a:ext cx="8229601" cy="4525963"/>
          </a:xfrm>
          <a:prstGeom prst="rect">
            <a:avLst/>
          </a:prstGeom>
        </p:spPr>
        <p:txBody>
          <a:bodyPr vert="horz" lIns="69129" tIns="34564" rIns="69129" bIns="3456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Date Placeholder 3"/>
          <p:cNvSpPr>
            <a:spLocks noGrp="1"/>
          </p:cNvSpPr>
          <p:nvPr>
            <p:ph type="dt" sz="half" idx="2"/>
          </p:nvPr>
        </p:nvSpPr>
        <p:spPr>
          <a:xfrm>
            <a:off x="457200" y="6356352"/>
            <a:ext cx="2133600" cy="365125"/>
          </a:xfrm>
          <a:prstGeom prst="rect">
            <a:avLst/>
          </a:prstGeom>
        </p:spPr>
        <p:txBody>
          <a:bodyPr vert="horz" lIns="69129" tIns="34564" rIns="69129" bIns="34564" rtlCol="0" anchor="ctr"/>
          <a:lstStyle>
            <a:lvl1pPr algn="l">
              <a:defRPr sz="1191">
                <a:solidFill>
                  <a:schemeClr val="tx1">
                    <a:tint val="75000"/>
                  </a:schemeClr>
                </a:solidFill>
              </a:defRPr>
            </a:lvl1pPr>
          </a:lstStyle>
          <a:p>
            <a:pPr defTabSz="914502"/>
            <a:fld id="{FB8E5D4D-A208-4F0C-A14F-2BBA16D0C629}" type="datetimeFigureOut">
              <a:rPr lang="pl-PL" smtClean="0">
                <a:solidFill>
                  <a:prstClr val="black">
                    <a:tint val="75000"/>
                  </a:prstClr>
                </a:solidFill>
              </a:rPr>
              <a:pPr defTabSz="914502"/>
              <a:t>2014-11-26</a:t>
            </a:fld>
            <a:endParaRPr lang="pl-PL">
              <a:solidFill>
                <a:prstClr val="black">
                  <a:tint val="75000"/>
                </a:prstClr>
              </a:solidFill>
            </a:endParaRPr>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69129" tIns="34564" rIns="69129" bIns="34564" rtlCol="0" anchor="ctr"/>
          <a:lstStyle>
            <a:lvl1pPr algn="ctr">
              <a:defRPr sz="1191">
                <a:solidFill>
                  <a:schemeClr val="tx1">
                    <a:tint val="75000"/>
                  </a:schemeClr>
                </a:solidFill>
              </a:defRPr>
            </a:lvl1pPr>
          </a:lstStyle>
          <a:p>
            <a:pPr defTabSz="914502"/>
            <a:endParaRPr lang="pl-PL">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69129" tIns="34564" rIns="69129" bIns="34564" rtlCol="0" anchor="ctr"/>
          <a:lstStyle>
            <a:lvl1pPr algn="r">
              <a:defRPr sz="1191">
                <a:solidFill>
                  <a:schemeClr val="tx1">
                    <a:tint val="75000"/>
                  </a:schemeClr>
                </a:solidFill>
              </a:defRPr>
            </a:lvl1pPr>
          </a:lstStyle>
          <a:p>
            <a:pPr defTabSz="914502"/>
            <a:fld id="{779E7916-C149-41F7-92B9-52F318E727ED}" type="slidenum">
              <a:rPr lang="pl-PL" smtClean="0">
                <a:solidFill>
                  <a:prstClr val="black">
                    <a:tint val="75000"/>
                  </a:prstClr>
                </a:solidFill>
              </a:rPr>
              <a:pPr defTabSz="914502"/>
              <a:t>‹#›</a:t>
            </a:fld>
            <a:endParaRPr lang="pl-PL">
              <a:solidFill>
                <a:prstClr val="black">
                  <a:tint val="75000"/>
                </a:prstClr>
              </a:solidFill>
            </a:endParaRPr>
          </a:p>
        </p:txBody>
      </p:sp>
    </p:spTree>
    <p:extLst>
      <p:ext uri="{BB962C8B-B14F-4D97-AF65-F5344CB8AC3E}">
        <p14:creationId xmlns:p14="http://schemas.microsoft.com/office/powerpoint/2010/main" val="42877476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744" r:id="rId12"/>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ctr" defTabSz="914502" rtl="0" eaLnBrk="1" latinLnBrk="0" hangingPunct="1">
        <a:spcBef>
          <a:spcPct val="0"/>
        </a:spcBef>
        <a:buNone/>
        <a:defRPr sz="4366" kern="1200">
          <a:solidFill>
            <a:schemeClr val="tx1"/>
          </a:solidFill>
          <a:latin typeface="+mj-lt"/>
          <a:ea typeface="+mj-ea"/>
          <a:cs typeface="+mj-cs"/>
        </a:defRPr>
      </a:lvl1pPr>
    </p:titleStyle>
    <p:bodyStyle>
      <a:lvl1pPr marL="342938" indent="-342938" algn="l" defTabSz="914502" rtl="0" eaLnBrk="1" latinLnBrk="0" hangingPunct="1">
        <a:spcBef>
          <a:spcPct val="20000"/>
        </a:spcBef>
        <a:buFont typeface="Arial" pitchFamily="34" charset="0"/>
        <a:buChar char="•"/>
        <a:defRPr sz="3175" kern="1200">
          <a:solidFill>
            <a:schemeClr val="tx1"/>
          </a:solidFill>
          <a:latin typeface="+mn-lt"/>
          <a:ea typeface="+mn-ea"/>
          <a:cs typeface="+mn-cs"/>
        </a:defRPr>
      </a:lvl1pPr>
      <a:lvl2pPr marL="743033" indent="-285782" algn="l" defTabSz="914502" rtl="0" eaLnBrk="1" latinLnBrk="0" hangingPunct="1">
        <a:spcBef>
          <a:spcPct val="20000"/>
        </a:spcBef>
        <a:buFont typeface="Arial" pitchFamily="34" charset="0"/>
        <a:buChar char="–"/>
        <a:defRPr sz="2778" kern="1200">
          <a:solidFill>
            <a:schemeClr val="tx1"/>
          </a:solidFill>
          <a:latin typeface="+mn-lt"/>
          <a:ea typeface="+mn-ea"/>
          <a:cs typeface="+mn-cs"/>
        </a:defRPr>
      </a:lvl2pPr>
      <a:lvl3pPr marL="1143128" indent="-228626" algn="l" defTabSz="914502" rtl="0" eaLnBrk="1" latinLnBrk="0" hangingPunct="1">
        <a:spcBef>
          <a:spcPct val="20000"/>
        </a:spcBef>
        <a:buFont typeface="Arial" pitchFamily="34" charset="0"/>
        <a:buChar char="•"/>
        <a:defRPr sz="2381" kern="1200">
          <a:solidFill>
            <a:schemeClr val="tx1"/>
          </a:solidFill>
          <a:latin typeface="+mn-lt"/>
          <a:ea typeface="+mn-ea"/>
          <a:cs typeface="+mn-cs"/>
        </a:defRPr>
      </a:lvl3pPr>
      <a:lvl4pPr marL="1600380" indent="-228626" algn="l" defTabSz="914502" rtl="0" eaLnBrk="1" latinLnBrk="0" hangingPunct="1">
        <a:spcBef>
          <a:spcPct val="20000"/>
        </a:spcBef>
        <a:buFont typeface="Arial" pitchFamily="34" charset="0"/>
        <a:buChar char="–"/>
        <a:defRPr sz="1984" kern="1200">
          <a:solidFill>
            <a:schemeClr val="tx1"/>
          </a:solidFill>
          <a:latin typeface="+mn-lt"/>
          <a:ea typeface="+mn-ea"/>
          <a:cs typeface="+mn-cs"/>
        </a:defRPr>
      </a:lvl4pPr>
      <a:lvl5pPr marL="2057631" indent="-228626" algn="l" defTabSz="914502" rtl="0" eaLnBrk="1" latinLnBrk="0" hangingPunct="1">
        <a:spcBef>
          <a:spcPct val="20000"/>
        </a:spcBef>
        <a:buFont typeface="Arial" pitchFamily="34" charset="0"/>
        <a:buChar char="»"/>
        <a:defRPr sz="1984" kern="1200">
          <a:solidFill>
            <a:schemeClr val="tx1"/>
          </a:solidFill>
          <a:latin typeface="+mn-lt"/>
          <a:ea typeface="+mn-ea"/>
          <a:cs typeface="+mn-cs"/>
        </a:defRPr>
      </a:lvl5pPr>
      <a:lvl6pPr marL="2514883" indent="-228626" algn="l" defTabSz="914502" rtl="0" eaLnBrk="1" latinLnBrk="0" hangingPunct="1">
        <a:spcBef>
          <a:spcPct val="20000"/>
        </a:spcBef>
        <a:buFont typeface="Arial" pitchFamily="34" charset="0"/>
        <a:buChar char="•"/>
        <a:defRPr sz="1984" kern="1200">
          <a:solidFill>
            <a:schemeClr val="tx1"/>
          </a:solidFill>
          <a:latin typeface="+mn-lt"/>
          <a:ea typeface="+mn-ea"/>
          <a:cs typeface="+mn-cs"/>
        </a:defRPr>
      </a:lvl6pPr>
      <a:lvl7pPr marL="2972134" indent="-228626" algn="l" defTabSz="914502" rtl="0" eaLnBrk="1" latinLnBrk="0" hangingPunct="1">
        <a:spcBef>
          <a:spcPct val="20000"/>
        </a:spcBef>
        <a:buFont typeface="Arial" pitchFamily="34" charset="0"/>
        <a:buChar char="•"/>
        <a:defRPr sz="1984" kern="1200">
          <a:solidFill>
            <a:schemeClr val="tx1"/>
          </a:solidFill>
          <a:latin typeface="+mn-lt"/>
          <a:ea typeface="+mn-ea"/>
          <a:cs typeface="+mn-cs"/>
        </a:defRPr>
      </a:lvl7pPr>
      <a:lvl8pPr marL="3429385" indent="-228626" algn="l" defTabSz="914502" rtl="0" eaLnBrk="1" latinLnBrk="0" hangingPunct="1">
        <a:spcBef>
          <a:spcPct val="20000"/>
        </a:spcBef>
        <a:buFont typeface="Arial" pitchFamily="34" charset="0"/>
        <a:buChar char="•"/>
        <a:defRPr sz="1984" kern="1200">
          <a:solidFill>
            <a:schemeClr val="tx1"/>
          </a:solidFill>
          <a:latin typeface="+mn-lt"/>
          <a:ea typeface="+mn-ea"/>
          <a:cs typeface="+mn-cs"/>
        </a:defRPr>
      </a:lvl8pPr>
      <a:lvl9pPr marL="3886637" indent="-228626" algn="l" defTabSz="914502" rtl="0" eaLnBrk="1" latinLnBrk="0" hangingPunct="1">
        <a:spcBef>
          <a:spcPct val="20000"/>
        </a:spcBef>
        <a:buFont typeface="Arial" pitchFamily="34" charset="0"/>
        <a:buChar char="•"/>
        <a:defRPr sz="1984" kern="1200">
          <a:solidFill>
            <a:schemeClr val="tx1"/>
          </a:solidFill>
          <a:latin typeface="+mn-lt"/>
          <a:ea typeface="+mn-ea"/>
          <a:cs typeface="+mn-cs"/>
        </a:defRPr>
      </a:lvl9pPr>
    </p:bodyStyle>
    <p:otherStyle>
      <a:defPPr>
        <a:defRPr lang="pl-PL"/>
      </a:defPPr>
      <a:lvl1pPr marL="0" algn="l" defTabSz="914502" rtl="0" eaLnBrk="1" latinLnBrk="0" hangingPunct="1">
        <a:defRPr sz="1852" kern="1200">
          <a:solidFill>
            <a:schemeClr val="tx1"/>
          </a:solidFill>
          <a:latin typeface="+mn-lt"/>
          <a:ea typeface="+mn-ea"/>
          <a:cs typeface="+mn-cs"/>
        </a:defRPr>
      </a:lvl1pPr>
      <a:lvl2pPr marL="457251" algn="l" defTabSz="914502" rtl="0" eaLnBrk="1" latinLnBrk="0" hangingPunct="1">
        <a:defRPr sz="1852" kern="1200">
          <a:solidFill>
            <a:schemeClr val="tx1"/>
          </a:solidFill>
          <a:latin typeface="+mn-lt"/>
          <a:ea typeface="+mn-ea"/>
          <a:cs typeface="+mn-cs"/>
        </a:defRPr>
      </a:lvl2pPr>
      <a:lvl3pPr marL="914502" algn="l" defTabSz="914502" rtl="0" eaLnBrk="1" latinLnBrk="0" hangingPunct="1">
        <a:defRPr sz="1852" kern="1200">
          <a:solidFill>
            <a:schemeClr val="tx1"/>
          </a:solidFill>
          <a:latin typeface="+mn-lt"/>
          <a:ea typeface="+mn-ea"/>
          <a:cs typeface="+mn-cs"/>
        </a:defRPr>
      </a:lvl3pPr>
      <a:lvl4pPr marL="1371755" algn="l" defTabSz="914502" rtl="0" eaLnBrk="1" latinLnBrk="0" hangingPunct="1">
        <a:defRPr sz="1852" kern="1200">
          <a:solidFill>
            <a:schemeClr val="tx1"/>
          </a:solidFill>
          <a:latin typeface="+mn-lt"/>
          <a:ea typeface="+mn-ea"/>
          <a:cs typeface="+mn-cs"/>
        </a:defRPr>
      </a:lvl4pPr>
      <a:lvl5pPr marL="1829006" algn="l" defTabSz="914502" rtl="0" eaLnBrk="1" latinLnBrk="0" hangingPunct="1">
        <a:defRPr sz="1852" kern="1200">
          <a:solidFill>
            <a:schemeClr val="tx1"/>
          </a:solidFill>
          <a:latin typeface="+mn-lt"/>
          <a:ea typeface="+mn-ea"/>
          <a:cs typeface="+mn-cs"/>
        </a:defRPr>
      </a:lvl5pPr>
      <a:lvl6pPr marL="2286257" algn="l" defTabSz="914502" rtl="0" eaLnBrk="1" latinLnBrk="0" hangingPunct="1">
        <a:defRPr sz="1852" kern="1200">
          <a:solidFill>
            <a:schemeClr val="tx1"/>
          </a:solidFill>
          <a:latin typeface="+mn-lt"/>
          <a:ea typeface="+mn-ea"/>
          <a:cs typeface="+mn-cs"/>
        </a:defRPr>
      </a:lvl6pPr>
      <a:lvl7pPr marL="2743508" algn="l" defTabSz="914502" rtl="0" eaLnBrk="1" latinLnBrk="0" hangingPunct="1">
        <a:defRPr sz="1852" kern="1200">
          <a:solidFill>
            <a:schemeClr val="tx1"/>
          </a:solidFill>
          <a:latin typeface="+mn-lt"/>
          <a:ea typeface="+mn-ea"/>
          <a:cs typeface="+mn-cs"/>
        </a:defRPr>
      </a:lvl7pPr>
      <a:lvl8pPr marL="3200759" algn="l" defTabSz="914502" rtl="0" eaLnBrk="1" latinLnBrk="0" hangingPunct="1">
        <a:defRPr sz="1852" kern="1200">
          <a:solidFill>
            <a:schemeClr val="tx1"/>
          </a:solidFill>
          <a:latin typeface="+mn-lt"/>
          <a:ea typeface="+mn-ea"/>
          <a:cs typeface="+mn-cs"/>
        </a:defRPr>
      </a:lvl8pPr>
      <a:lvl9pPr marL="3658012" algn="l" defTabSz="914502" rtl="0" eaLnBrk="1" latinLnBrk="0" hangingPunct="1">
        <a:defRPr sz="185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228601"/>
            <a:ext cx="8363938" cy="561051"/>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390627" y="1447801"/>
            <a:ext cx="8366320" cy="1491306"/>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74163646"/>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txStyles>
    <p:titleStyle>
      <a:lvl1pPr algn="l" defTabSz="685955" rtl="0" eaLnBrk="1" latinLnBrk="0" hangingPunct="1">
        <a:lnSpc>
          <a:spcPct val="90000"/>
        </a:lnSpc>
        <a:spcBef>
          <a:spcPct val="0"/>
        </a:spcBef>
        <a:buNone/>
        <a:defRPr lang="en-US" sz="4051" b="0" kern="1200" cap="none" spc="-75" baseline="0" dirty="0" smtClean="0">
          <a:ln w="3175">
            <a:noFill/>
          </a:ln>
          <a:gradFill>
            <a:gsLst>
              <a:gs pos="1250">
                <a:schemeClr val="tx1"/>
              </a:gs>
              <a:gs pos="100000">
                <a:schemeClr val="tx1"/>
              </a:gs>
            </a:gsLst>
            <a:lin ang="5400000" scaled="0"/>
          </a:gradFill>
          <a:effectLst/>
          <a:latin typeface="+mj-lt"/>
          <a:ea typeface="+mn-ea"/>
          <a:cs typeface="Arial" charset="0"/>
        </a:defRPr>
      </a:lvl1pPr>
    </p:titleStyle>
    <p:bodyStyle>
      <a:lvl1pPr marL="254862" marR="0" indent="-254862" algn="l" defTabSz="685955" rtl="0" eaLnBrk="1" fontAlgn="auto" latinLnBrk="0" hangingPunct="1">
        <a:lnSpc>
          <a:spcPct val="90000"/>
        </a:lnSpc>
        <a:spcBef>
          <a:spcPct val="20000"/>
        </a:spcBef>
        <a:spcAft>
          <a:spcPts val="0"/>
        </a:spcAft>
        <a:buClrTx/>
        <a:buSzPct val="90000"/>
        <a:buFont typeface="Arial" pitchFamily="34" charset="0"/>
        <a:buChar char="•"/>
        <a:tabLst/>
        <a:defRPr sz="2701" kern="1200" spc="-53" baseline="0">
          <a:gradFill>
            <a:gsLst>
              <a:gs pos="1250">
                <a:schemeClr val="tx1"/>
              </a:gs>
              <a:gs pos="100000">
                <a:schemeClr val="tx1"/>
              </a:gs>
            </a:gsLst>
            <a:lin ang="5400000" scaled="0"/>
          </a:gra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gradFill>
            <a:gsLst>
              <a:gs pos="1250">
                <a:schemeClr val="tx1"/>
              </a:gs>
              <a:gs pos="100000">
                <a:schemeClr val="tx1"/>
              </a:gs>
            </a:gsLst>
            <a:lin ang="5400000" scaled="0"/>
          </a:gra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gradFill>
            <a:gsLst>
              <a:gs pos="1250">
                <a:schemeClr val="tx1"/>
              </a:gs>
              <a:gs pos="100000">
                <a:schemeClr val="tx1"/>
              </a:gs>
            </a:gsLst>
            <a:lin ang="5400000" scaled="0"/>
          </a:gra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gradFill>
            <a:gsLst>
              <a:gs pos="1250">
                <a:schemeClr val="tx1"/>
              </a:gs>
              <a:gs pos="100000">
                <a:schemeClr val="tx1"/>
              </a:gs>
            </a:gsLst>
            <a:lin ang="5400000" scaled="0"/>
          </a:gra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gradFill>
            <a:gsLst>
              <a:gs pos="1250">
                <a:schemeClr val="tx1"/>
              </a:gs>
              <a:gs pos="100000">
                <a:schemeClr val="tx1"/>
              </a:gs>
            </a:gsLst>
            <a:lin ang="5400000" scaled="0"/>
          </a:gra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955" rtl="0" eaLnBrk="1" latinLnBrk="0" hangingPunct="1">
        <a:defRPr sz="1350" kern="1200">
          <a:solidFill>
            <a:schemeClr val="tx1"/>
          </a:solidFill>
          <a:latin typeface="+mn-lt"/>
          <a:ea typeface="+mn-ea"/>
          <a:cs typeface="+mn-cs"/>
        </a:defRPr>
      </a:lvl1pPr>
      <a:lvl2pPr marL="342978" algn="l" defTabSz="685955" rtl="0" eaLnBrk="1" latinLnBrk="0" hangingPunct="1">
        <a:defRPr sz="1350" kern="1200">
          <a:solidFill>
            <a:schemeClr val="tx1"/>
          </a:solidFill>
          <a:latin typeface="+mn-lt"/>
          <a:ea typeface="+mn-ea"/>
          <a:cs typeface="+mn-cs"/>
        </a:defRPr>
      </a:lvl2pPr>
      <a:lvl3pPr marL="685955" algn="l" defTabSz="685955" rtl="0" eaLnBrk="1" latinLnBrk="0" hangingPunct="1">
        <a:defRPr sz="1350" kern="1200">
          <a:solidFill>
            <a:schemeClr val="tx1"/>
          </a:solidFill>
          <a:latin typeface="+mn-lt"/>
          <a:ea typeface="+mn-ea"/>
          <a:cs typeface="+mn-cs"/>
        </a:defRPr>
      </a:lvl3pPr>
      <a:lvl4pPr marL="1028933" algn="l" defTabSz="685955" rtl="0" eaLnBrk="1" latinLnBrk="0" hangingPunct="1">
        <a:defRPr sz="1350" kern="1200">
          <a:solidFill>
            <a:schemeClr val="tx1"/>
          </a:solidFill>
          <a:latin typeface="+mn-lt"/>
          <a:ea typeface="+mn-ea"/>
          <a:cs typeface="+mn-cs"/>
        </a:defRPr>
      </a:lvl4pPr>
      <a:lvl5pPr marL="1371911" algn="l" defTabSz="685955" rtl="0" eaLnBrk="1" latinLnBrk="0" hangingPunct="1">
        <a:defRPr sz="1350" kern="1200">
          <a:solidFill>
            <a:schemeClr val="tx1"/>
          </a:solidFill>
          <a:latin typeface="+mn-lt"/>
          <a:ea typeface="+mn-ea"/>
          <a:cs typeface="+mn-cs"/>
        </a:defRPr>
      </a:lvl5pPr>
      <a:lvl6pPr marL="1714889" algn="l" defTabSz="685955" rtl="0" eaLnBrk="1" latinLnBrk="0" hangingPunct="1">
        <a:defRPr sz="1350" kern="1200">
          <a:solidFill>
            <a:schemeClr val="tx1"/>
          </a:solidFill>
          <a:latin typeface="+mn-lt"/>
          <a:ea typeface="+mn-ea"/>
          <a:cs typeface="+mn-cs"/>
        </a:defRPr>
      </a:lvl6pPr>
      <a:lvl7pPr marL="2057866" algn="l" defTabSz="685955" rtl="0" eaLnBrk="1" latinLnBrk="0" hangingPunct="1">
        <a:defRPr sz="1350" kern="1200">
          <a:solidFill>
            <a:schemeClr val="tx1"/>
          </a:solidFill>
          <a:latin typeface="+mn-lt"/>
          <a:ea typeface="+mn-ea"/>
          <a:cs typeface="+mn-cs"/>
        </a:defRPr>
      </a:lvl7pPr>
      <a:lvl8pPr marL="2400844" algn="l" defTabSz="685955" rtl="0" eaLnBrk="1" latinLnBrk="0" hangingPunct="1">
        <a:defRPr sz="1350" kern="1200">
          <a:solidFill>
            <a:schemeClr val="tx1"/>
          </a:solidFill>
          <a:latin typeface="+mn-lt"/>
          <a:ea typeface="+mn-ea"/>
          <a:cs typeface="+mn-cs"/>
        </a:defRPr>
      </a:lvl8pPr>
      <a:lvl9pPr marL="2743822" algn="l" defTabSz="685955"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228601"/>
            <a:ext cx="8363938" cy="561051"/>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390627" y="1447801"/>
            <a:ext cx="8366320" cy="1491306"/>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92425204"/>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txStyles>
    <p:titleStyle>
      <a:lvl1pPr algn="l" defTabSz="685955" rtl="0" eaLnBrk="1" latinLnBrk="0" hangingPunct="1">
        <a:lnSpc>
          <a:spcPct val="90000"/>
        </a:lnSpc>
        <a:spcBef>
          <a:spcPct val="0"/>
        </a:spcBef>
        <a:buNone/>
        <a:defRPr lang="en-US" sz="4051" b="0" kern="1200" cap="none" spc="-75" baseline="0" dirty="0" smtClean="0">
          <a:ln w="3175">
            <a:noFill/>
          </a:ln>
          <a:gradFill>
            <a:gsLst>
              <a:gs pos="1250">
                <a:schemeClr val="tx1"/>
              </a:gs>
              <a:gs pos="100000">
                <a:schemeClr val="tx1"/>
              </a:gs>
            </a:gsLst>
            <a:lin ang="5400000" scaled="0"/>
          </a:gradFill>
          <a:effectLst/>
          <a:latin typeface="+mj-lt"/>
          <a:ea typeface="+mn-ea"/>
          <a:cs typeface="Arial" charset="0"/>
        </a:defRPr>
      </a:lvl1pPr>
    </p:titleStyle>
    <p:bodyStyle>
      <a:lvl1pPr marL="254862" marR="0" indent="-254862" algn="l" defTabSz="685955" rtl="0" eaLnBrk="1" fontAlgn="auto" latinLnBrk="0" hangingPunct="1">
        <a:lnSpc>
          <a:spcPct val="90000"/>
        </a:lnSpc>
        <a:spcBef>
          <a:spcPct val="20000"/>
        </a:spcBef>
        <a:spcAft>
          <a:spcPts val="0"/>
        </a:spcAft>
        <a:buClrTx/>
        <a:buSzPct val="90000"/>
        <a:buFont typeface="Arial" pitchFamily="34" charset="0"/>
        <a:buChar char="•"/>
        <a:tabLst/>
        <a:defRPr sz="2701" kern="1200" spc="-53" baseline="0">
          <a:gradFill>
            <a:gsLst>
              <a:gs pos="1250">
                <a:schemeClr val="tx1"/>
              </a:gs>
              <a:gs pos="100000">
                <a:schemeClr val="tx1"/>
              </a:gs>
            </a:gsLst>
            <a:lin ang="5400000" scaled="0"/>
          </a:gra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gradFill>
            <a:gsLst>
              <a:gs pos="1250">
                <a:schemeClr val="tx1"/>
              </a:gs>
              <a:gs pos="100000">
                <a:schemeClr val="tx1"/>
              </a:gs>
            </a:gsLst>
            <a:lin ang="5400000" scaled="0"/>
          </a:gra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gradFill>
            <a:gsLst>
              <a:gs pos="1250">
                <a:schemeClr val="tx1"/>
              </a:gs>
              <a:gs pos="100000">
                <a:schemeClr val="tx1"/>
              </a:gs>
            </a:gsLst>
            <a:lin ang="5400000" scaled="0"/>
          </a:gra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gradFill>
            <a:gsLst>
              <a:gs pos="1250">
                <a:schemeClr val="tx1"/>
              </a:gs>
              <a:gs pos="100000">
                <a:schemeClr val="tx1"/>
              </a:gs>
            </a:gsLst>
            <a:lin ang="5400000" scaled="0"/>
          </a:gra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gradFill>
            <a:gsLst>
              <a:gs pos="1250">
                <a:schemeClr val="tx1"/>
              </a:gs>
              <a:gs pos="100000">
                <a:schemeClr val="tx1"/>
              </a:gs>
            </a:gsLst>
            <a:lin ang="5400000" scaled="0"/>
          </a:gra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955" rtl="0" eaLnBrk="1" latinLnBrk="0" hangingPunct="1">
        <a:defRPr sz="1350" kern="1200">
          <a:solidFill>
            <a:schemeClr val="tx1"/>
          </a:solidFill>
          <a:latin typeface="+mn-lt"/>
          <a:ea typeface="+mn-ea"/>
          <a:cs typeface="+mn-cs"/>
        </a:defRPr>
      </a:lvl1pPr>
      <a:lvl2pPr marL="342978" algn="l" defTabSz="685955" rtl="0" eaLnBrk="1" latinLnBrk="0" hangingPunct="1">
        <a:defRPr sz="1350" kern="1200">
          <a:solidFill>
            <a:schemeClr val="tx1"/>
          </a:solidFill>
          <a:latin typeface="+mn-lt"/>
          <a:ea typeface="+mn-ea"/>
          <a:cs typeface="+mn-cs"/>
        </a:defRPr>
      </a:lvl2pPr>
      <a:lvl3pPr marL="685955" algn="l" defTabSz="685955" rtl="0" eaLnBrk="1" latinLnBrk="0" hangingPunct="1">
        <a:defRPr sz="1350" kern="1200">
          <a:solidFill>
            <a:schemeClr val="tx1"/>
          </a:solidFill>
          <a:latin typeface="+mn-lt"/>
          <a:ea typeface="+mn-ea"/>
          <a:cs typeface="+mn-cs"/>
        </a:defRPr>
      </a:lvl3pPr>
      <a:lvl4pPr marL="1028933" algn="l" defTabSz="685955" rtl="0" eaLnBrk="1" latinLnBrk="0" hangingPunct="1">
        <a:defRPr sz="1350" kern="1200">
          <a:solidFill>
            <a:schemeClr val="tx1"/>
          </a:solidFill>
          <a:latin typeface="+mn-lt"/>
          <a:ea typeface="+mn-ea"/>
          <a:cs typeface="+mn-cs"/>
        </a:defRPr>
      </a:lvl4pPr>
      <a:lvl5pPr marL="1371911" algn="l" defTabSz="685955" rtl="0" eaLnBrk="1" latinLnBrk="0" hangingPunct="1">
        <a:defRPr sz="1350" kern="1200">
          <a:solidFill>
            <a:schemeClr val="tx1"/>
          </a:solidFill>
          <a:latin typeface="+mn-lt"/>
          <a:ea typeface="+mn-ea"/>
          <a:cs typeface="+mn-cs"/>
        </a:defRPr>
      </a:lvl5pPr>
      <a:lvl6pPr marL="1714889" algn="l" defTabSz="685955" rtl="0" eaLnBrk="1" latinLnBrk="0" hangingPunct="1">
        <a:defRPr sz="1350" kern="1200">
          <a:solidFill>
            <a:schemeClr val="tx1"/>
          </a:solidFill>
          <a:latin typeface="+mn-lt"/>
          <a:ea typeface="+mn-ea"/>
          <a:cs typeface="+mn-cs"/>
        </a:defRPr>
      </a:lvl6pPr>
      <a:lvl7pPr marL="2057866" algn="l" defTabSz="685955" rtl="0" eaLnBrk="1" latinLnBrk="0" hangingPunct="1">
        <a:defRPr sz="1350" kern="1200">
          <a:solidFill>
            <a:schemeClr val="tx1"/>
          </a:solidFill>
          <a:latin typeface="+mn-lt"/>
          <a:ea typeface="+mn-ea"/>
          <a:cs typeface="+mn-cs"/>
        </a:defRPr>
      </a:lvl7pPr>
      <a:lvl8pPr marL="2400844" algn="l" defTabSz="685955" rtl="0" eaLnBrk="1" latinLnBrk="0" hangingPunct="1">
        <a:defRPr sz="1350" kern="1200">
          <a:solidFill>
            <a:schemeClr val="tx1"/>
          </a:solidFill>
          <a:latin typeface="+mn-lt"/>
          <a:ea typeface="+mn-ea"/>
          <a:cs typeface="+mn-cs"/>
        </a:defRPr>
      </a:lvl8pPr>
      <a:lvl9pPr marL="2743822" algn="l" defTabSz="68595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vademi@Microsoft.com"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18" Type="http://schemas.openxmlformats.org/officeDocument/2006/relationships/image" Target="../media/image42.pn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17" Type="http://schemas.openxmlformats.org/officeDocument/2006/relationships/image" Target="../media/image41.png"/><Relationship Id="rId2" Type="http://schemas.openxmlformats.org/officeDocument/2006/relationships/notesSlide" Target="../notesSlides/notesSlide10.xml"/><Relationship Id="rId16" Type="http://schemas.openxmlformats.org/officeDocument/2006/relationships/image" Target="../media/image40.png"/><Relationship Id="rId20" Type="http://schemas.openxmlformats.org/officeDocument/2006/relationships/image" Target="../media/image44.jpeg"/><Relationship Id="rId1" Type="http://schemas.openxmlformats.org/officeDocument/2006/relationships/slideLayout" Target="../slideLayouts/slideLayout36.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5" Type="http://schemas.openxmlformats.org/officeDocument/2006/relationships/image" Target="../media/image39.png"/><Relationship Id="rId10" Type="http://schemas.openxmlformats.org/officeDocument/2006/relationships/image" Target="../media/image34.jpeg"/><Relationship Id="rId19" Type="http://schemas.openxmlformats.org/officeDocument/2006/relationships/image" Target="../media/image43.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jpeg"/></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hyperlink" Target="mailto:a-vademi@Microsoft.com" TargetMode="External"/><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hyperlink" Target="http://ec.europa.eu/information_society/policy/psi/docs/pdfs/pira_study/commercial_final_report.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epsiplus.net/product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diagramLayout" Target="../diagrams/layout2.xml"/><Relationship Id="rId18" Type="http://schemas.openxmlformats.org/officeDocument/2006/relationships/diagramLayout" Target="../diagrams/layout3.xml"/><Relationship Id="rId3" Type="http://schemas.openxmlformats.org/officeDocument/2006/relationships/image" Target="../media/image17.jpeg"/><Relationship Id="rId21" Type="http://schemas.microsoft.com/office/2007/relationships/diagramDrawing" Target="../diagrams/drawing3.xml"/><Relationship Id="rId7" Type="http://schemas.openxmlformats.org/officeDocument/2006/relationships/diagramData" Target="../diagrams/data1.xml"/><Relationship Id="rId12" Type="http://schemas.openxmlformats.org/officeDocument/2006/relationships/diagramData" Target="../diagrams/data2.xml"/><Relationship Id="rId17" Type="http://schemas.openxmlformats.org/officeDocument/2006/relationships/diagramData" Target="../diagrams/data3.xml"/><Relationship Id="rId2" Type="http://schemas.openxmlformats.org/officeDocument/2006/relationships/notesSlide" Target="../notesSlides/notesSlide5.xml"/><Relationship Id="rId16" Type="http://schemas.microsoft.com/office/2007/relationships/diagramDrawing" Target="../diagrams/drawing2.xml"/><Relationship Id="rId20"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image" Target="../media/image20.png"/><Relationship Id="rId11" Type="http://schemas.microsoft.com/office/2007/relationships/diagramDrawing" Target="../diagrams/drawing1.xml"/><Relationship Id="rId5" Type="http://schemas.openxmlformats.org/officeDocument/2006/relationships/image" Target="../media/image19.jpeg"/><Relationship Id="rId15" Type="http://schemas.openxmlformats.org/officeDocument/2006/relationships/diagramColors" Target="../diagrams/colors2.xml"/><Relationship Id="rId10" Type="http://schemas.openxmlformats.org/officeDocument/2006/relationships/diagramColors" Target="../diagrams/colors1.xml"/><Relationship Id="rId19" Type="http://schemas.openxmlformats.org/officeDocument/2006/relationships/diagramQuickStyle" Target="../diagrams/quickStyle3.xml"/><Relationship Id="rId4" Type="http://schemas.openxmlformats.org/officeDocument/2006/relationships/image" Target="../media/image18.png"/><Relationship Id="rId9" Type="http://schemas.openxmlformats.org/officeDocument/2006/relationships/diagramQuickStyle" Target="../diagrams/quickStyle1.xml"/><Relationship Id="rId1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microsoft.com/sqlserver/en/us/solutions-technologies/business-intelligence/big-data-solution.aspx"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65204"/>
            <a:ext cx="9144000" cy="1692796"/>
          </a:xfrm>
        </p:spPr>
        <p:txBody>
          <a:bodyPr/>
          <a:lstStyle/>
          <a:p>
            <a:pPr algn="r"/>
            <a:r>
              <a:rPr lang="en-GB" sz="3200" b="1" u="sng" dirty="0" smtClean="0"/>
              <a:t>Open Government</a:t>
            </a:r>
            <a:r>
              <a:rPr lang="en-GB" b="1" u="sng" dirty="0" smtClean="0"/>
              <a:t/>
            </a:r>
            <a:br>
              <a:rPr lang="en-GB" b="1" u="sng" dirty="0" smtClean="0"/>
            </a:br>
            <a:r>
              <a:rPr lang="en-GB" sz="2400" dirty="0" smtClean="0"/>
              <a:t>Vlora Ademi, Business Development Manager-Edu,                                </a:t>
            </a:r>
            <a:r>
              <a:rPr lang="en-GB" sz="2400" dirty="0" smtClean="0">
                <a:hlinkClick r:id="rId3"/>
              </a:rPr>
              <a:t>a-vademi@microsoft.com</a:t>
            </a:r>
            <a:r>
              <a:rPr lang="en-GB" sz="2400" dirty="0" smtClean="0"/>
              <a:t> </a:t>
            </a:r>
            <a:br>
              <a:rPr lang="en-GB" sz="2400" dirty="0" smtClean="0"/>
            </a:br>
            <a:r>
              <a:rPr lang="en-GB" sz="2400" dirty="0" smtClean="0"/>
              <a:t>Microsoft Macedonia &amp;Kosovo </a:t>
            </a:r>
            <a:br>
              <a:rPr lang="en-GB" sz="2400" dirty="0" smtClean="0"/>
            </a:br>
            <a:r>
              <a:rPr lang="en-GB" sz="2400" dirty="0"/>
              <a:t>	</a:t>
            </a:r>
            <a:r>
              <a:rPr lang="en-GB" sz="2400" dirty="0" smtClean="0"/>
              <a:t>	</a:t>
            </a:r>
            <a:endParaRPr lang="en-US" sz="2400" dirty="0"/>
          </a:p>
        </p:txBody>
      </p:sp>
    </p:spTree>
    <p:extLst>
      <p:ext uri="{BB962C8B-B14F-4D97-AF65-F5344CB8AC3E}">
        <p14:creationId xmlns:p14="http://schemas.microsoft.com/office/powerpoint/2010/main" val="5422067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672898" y="2053680"/>
            <a:ext cx="967332" cy="967230"/>
            <a:chOff x="8895016" y="1595849"/>
            <a:chExt cx="1289440" cy="1289304"/>
          </a:xfrm>
        </p:grpSpPr>
        <p:pic>
          <p:nvPicPr>
            <p:cNvPr id="2096" name="Picture 4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895017" y="1595849"/>
              <a:ext cx="1289439" cy="1289304"/>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p:cNvSpPr/>
            <p:nvPr/>
          </p:nvSpPr>
          <p:spPr bwMode="auto">
            <a:xfrm>
              <a:off x="8895016" y="2226890"/>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8595" tIns="68598" rIns="68595" bIns="68598" numCol="1" rtlCol="0" anchor="b" anchorCtr="0" compatLnSpc="1">
              <a:prstTxWarp prst="textNoShape">
                <a:avLst/>
              </a:prstTxWarp>
            </a:bodyPr>
            <a:lstStyle/>
            <a:p>
              <a:pPr defTabSz="685955">
                <a:spcAft>
                  <a:spcPts val="450"/>
                </a:spcAft>
              </a:pPr>
              <a:r>
                <a:rPr lang="en-US" sz="900" dirty="0">
                  <a:solidFill>
                    <a:srgbClr val="FFFFFF"/>
                  </a:solidFill>
                  <a:cs typeface="Segoe UI" pitchFamily="34" charset="0"/>
                </a:rPr>
                <a:t>Web app optimization</a:t>
              </a:r>
            </a:p>
          </p:txBody>
        </p:sp>
      </p:grpSp>
      <p:grpSp>
        <p:nvGrpSpPr>
          <p:cNvPr id="8" name="Group 7"/>
          <p:cNvGrpSpPr/>
          <p:nvPr/>
        </p:nvGrpSpPr>
        <p:grpSpPr>
          <a:xfrm>
            <a:off x="6676661" y="4125070"/>
            <a:ext cx="963569" cy="963468"/>
            <a:chOff x="8894880" y="4347171"/>
            <a:chExt cx="1284424" cy="1284290"/>
          </a:xfrm>
        </p:grpSpPr>
        <p:pic>
          <p:nvPicPr>
            <p:cNvPr id="2094" name="Picture 4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1"/>
            <a:stretch/>
          </p:blipFill>
          <p:spPr bwMode="auto">
            <a:xfrm>
              <a:off x="8894880" y="4347171"/>
              <a:ext cx="1284423" cy="1284287"/>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p:cNvSpPr/>
            <p:nvPr/>
          </p:nvSpPr>
          <p:spPr bwMode="auto">
            <a:xfrm>
              <a:off x="8895016" y="4973198"/>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8595" tIns="68598" rIns="68595" bIns="68598" numCol="1" rtlCol="0" anchor="b" anchorCtr="0" compatLnSpc="1">
              <a:prstTxWarp prst="textNoShape">
                <a:avLst/>
              </a:prstTxWarp>
            </a:bodyPr>
            <a:lstStyle/>
            <a:p>
              <a:pPr defTabSz="685955">
                <a:spcAft>
                  <a:spcPts val="450"/>
                </a:spcAft>
              </a:pPr>
              <a:r>
                <a:rPr lang="en-US" sz="900" dirty="0">
                  <a:solidFill>
                    <a:srgbClr val="FFFFFF"/>
                  </a:solidFill>
                  <a:cs typeface="Segoe UI" pitchFamily="34" charset="0"/>
                </a:rPr>
                <a:t>Smart meter monitoring</a:t>
              </a:r>
            </a:p>
          </p:txBody>
        </p:sp>
      </p:grpSp>
      <p:grpSp>
        <p:nvGrpSpPr>
          <p:cNvPr id="10" name="Group 9"/>
          <p:cNvGrpSpPr/>
          <p:nvPr/>
        </p:nvGrpSpPr>
        <p:grpSpPr>
          <a:xfrm>
            <a:off x="4605747" y="4125070"/>
            <a:ext cx="963468" cy="963468"/>
            <a:chOff x="6143558" y="4347171"/>
            <a:chExt cx="1284289" cy="1284290"/>
          </a:xfrm>
        </p:grpSpPr>
        <p:pic>
          <p:nvPicPr>
            <p:cNvPr id="2092" name="Picture 4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143558" y="4347171"/>
              <a:ext cx="1284287" cy="1284287"/>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p:cNvSpPr/>
            <p:nvPr/>
          </p:nvSpPr>
          <p:spPr bwMode="auto">
            <a:xfrm>
              <a:off x="6143559" y="4973198"/>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8595" tIns="68598" rIns="68595" bIns="68598" numCol="1" rtlCol="0" anchor="b" anchorCtr="0" compatLnSpc="1">
              <a:prstTxWarp prst="textNoShape">
                <a:avLst/>
              </a:prstTxWarp>
            </a:bodyPr>
            <a:lstStyle/>
            <a:p>
              <a:pPr defTabSz="685955">
                <a:spcAft>
                  <a:spcPts val="450"/>
                </a:spcAft>
              </a:pPr>
              <a:r>
                <a:rPr lang="en-US" sz="900" dirty="0">
                  <a:solidFill>
                    <a:srgbClr val="FFFFFF"/>
                  </a:solidFill>
                  <a:cs typeface="Segoe UI" pitchFamily="34" charset="0"/>
                </a:rPr>
                <a:t>Equipment monitoring</a:t>
              </a:r>
            </a:p>
          </p:txBody>
        </p:sp>
      </p:grpSp>
      <p:grpSp>
        <p:nvGrpSpPr>
          <p:cNvPr id="11" name="Group 10"/>
          <p:cNvGrpSpPr/>
          <p:nvPr/>
        </p:nvGrpSpPr>
        <p:grpSpPr>
          <a:xfrm>
            <a:off x="3566797" y="4124970"/>
            <a:ext cx="966960" cy="963568"/>
            <a:chOff x="4763175" y="4347173"/>
            <a:chExt cx="1288944" cy="1284423"/>
          </a:xfrm>
        </p:grpSpPr>
        <p:pic>
          <p:nvPicPr>
            <p:cNvPr id="2090" name="Picture 4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763175" y="4347173"/>
              <a:ext cx="1288944" cy="1284423"/>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p:cNvSpPr/>
            <p:nvPr/>
          </p:nvSpPr>
          <p:spPr bwMode="auto">
            <a:xfrm>
              <a:off x="4767831" y="4973198"/>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8595" tIns="68598" rIns="68595" bIns="68598" numCol="1" rtlCol="0" anchor="b" anchorCtr="0" compatLnSpc="1">
              <a:prstTxWarp prst="textNoShape">
                <a:avLst/>
              </a:prstTxWarp>
            </a:bodyPr>
            <a:lstStyle/>
            <a:p>
              <a:pPr defTabSz="685955">
                <a:spcAft>
                  <a:spcPts val="450"/>
                </a:spcAft>
              </a:pPr>
              <a:r>
                <a:rPr lang="en-US" sz="900" dirty="0">
                  <a:solidFill>
                    <a:srgbClr val="FFFFFF"/>
                  </a:solidFill>
                  <a:cs typeface="Segoe UI" pitchFamily="34" charset="0"/>
                </a:rPr>
                <a:t>Advertising targeting</a:t>
              </a:r>
            </a:p>
          </p:txBody>
        </p:sp>
      </p:grpSp>
      <p:grpSp>
        <p:nvGrpSpPr>
          <p:cNvPr id="12" name="Group 11"/>
          <p:cNvGrpSpPr/>
          <p:nvPr/>
        </p:nvGrpSpPr>
        <p:grpSpPr>
          <a:xfrm>
            <a:off x="2531341" y="4125070"/>
            <a:ext cx="963467" cy="963468"/>
            <a:chOff x="3390224" y="4347172"/>
            <a:chExt cx="1284288" cy="1284289"/>
          </a:xfrm>
        </p:grpSpPr>
        <p:pic>
          <p:nvPicPr>
            <p:cNvPr id="205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1"/>
            <a:stretch/>
          </p:blipFill>
          <p:spPr bwMode="auto">
            <a:xfrm>
              <a:off x="3390225" y="4347172"/>
              <a:ext cx="1284287" cy="1284288"/>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p:cNvSpPr/>
            <p:nvPr/>
          </p:nvSpPr>
          <p:spPr bwMode="auto">
            <a:xfrm>
              <a:off x="3390224" y="4973198"/>
              <a:ext cx="1274975"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8595" tIns="68598" rIns="68595" bIns="68598" numCol="1" rtlCol="0" anchor="b" anchorCtr="0" compatLnSpc="1">
              <a:prstTxWarp prst="textNoShape">
                <a:avLst/>
              </a:prstTxWarp>
            </a:bodyPr>
            <a:lstStyle/>
            <a:p>
              <a:pPr defTabSz="685955">
                <a:spcAft>
                  <a:spcPts val="450"/>
                </a:spcAft>
              </a:pPr>
              <a:r>
                <a:rPr lang="en-US" sz="900" dirty="0">
                  <a:solidFill>
                    <a:srgbClr val="FFFFFF"/>
                  </a:solidFill>
                  <a:cs typeface="Segoe UI" pitchFamily="34" charset="0"/>
                </a:rPr>
                <a:t>Life sciences research</a:t>
              </a:r>
            </a:p>
          </p:txBody>
        </p:sp>
      </p:grpSp>
      <p:grpSp>
        <p:nvGrpSpPr>
          <p:cNvPr id="13" name="Group 12"/>
          <p:cNvGrpSpPr/>
          <p:nvPr/>
        </p:nvGrpSpPr>
        <p:grpSpPr>
          <a:xfrm>
            <a:off x="1495885" y="4124970"/>
            <a:ext cx="963467" cy="963568"/>
            <a:chOff x="1993994" y="4347172"/>
            <a:chExt cx="1284288" cy="1284423"/>
          </a:xfrm>
        </p:grpSpPr>
        <p:pic>
          <p:nvPicPr>
            <p:cNvPr id="2082" name="Picture 3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1993994" y="4347172"/>
              <a:ext cx="1284288" cy="1284423"/>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p:cNvSpPr/>
            <p:nvPr/>
          </p:nvSpPr>
          <p:spPr bwMode="auto">
            <a:xfrm>
              <a:off x="1993994" y="4973198"/>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8595" tIns="68598" rIns="68595" bIns="68598" numCol="1" rtlCol="0" anchor="b" anchorCtr="0" compatLnSpc="1">
              <a:prstTxWarp prst="textNoShape">
                <a:avLst/>
              </a:prstTxWarp>
            </a:bodyPr>
            <a:lstStyle/>
            <a:p>
              <a:pPr defTabSz="685955">
                <a:spcAft>
                  <a:spcPts val="450"/>
                </a:spcAft>
              </a:pPr>
              <a:r>
                <a:rPr lang="en-US" sz="900" dirty="0">
                  <a:solidFill>
                    <a:srgbClr val="FFFFFF"/>
                  </a:solidFill>
                  <a:cs typeface="Segoe UI" pitchFamily="34" charset="0"/>
                </a:rPr>
                <a:t>Fraud </a:t>
              </a:r>
              <a:br>
                <a:rPr lang="en-US" sz="900" dirty="0">
                  <a:solidFill>
                    <a:srgbClr val="FFFFFF"/>
                  </a:solidFill>
                  <a:cs typeface="Segoe UI" pitchFamily="34" charset="0"/>
                </a:rPr>
              </a:br>
              <a:r>
                <a:rPr lang="en-US" sz="900" dirty="0">
                  <a:solidFill>
                    <a:srgbClr val="FFFFFF"/>
                  </a:solidFill>
                  <a:cs typeface="Segoe UI" pitchFamily="34" charset="0"/>
                </a:rPr>
                <a:t>detection</a:t>
              </a:r>
            </a:p>
          </p:txBody>
        </p:sp>
      </p:grpSp>
      <p:grpSp>
        <p:nvGrpSpPr>
          <p:cNvPr id="9" name="Group 8"/>
          <p:cNvGrpSpPr/>
          <p:nvPr/>
        </p:nvGrpSpPr>
        <p:grpSpPr>
          <a:xfrm>
            <a:off x="5641285" y="3093271"/>
            <a:ext cx="963469" cy="963467"/>
            <a:chOff x="7519284" y="2971577"/>
            <a:chExt cx="1284291" cy="1284288"/>
          </a:xfrm>
        </p:grpSpPr>
        <p:pic>
          <p:nvPicPr>
            <p:cNvPr id="2080" name="Picture 3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7519284" y="2971577"/>
              <a:ext cx="1284291" cy="1284288"/>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p:cNvSpPr/>
            <p:nvPr/>
          </p:nvSpPr>
          <p:spPr bwMode="auto">
            <a:xfrm>
              <a:off x="7519286" y="3597468"/>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8595" tIns="68598" rIns="68595" bIns="68598" numCol="1" rtlCol="0" anchor="b" anchorCtr="0" compatLnSpc="1">
              <a:prstTxWarp prst="textNoShape">
                <a:avLst/>
              </a:prstTxWarp>
            </a:bodyPr>
            <a:lstStyle/>
            <a:p>
              <a:pPr defTabSz="685955">
                <a:spcAft>
                  <a:spcPts val="450"/>
                </a:spcAft>
              </a:pPr>
              <a:r>
                <a:rPr lang="en-US" sz="900" dirty="0">
                  <a:solidFill>
                    <a:srgbClr val="FFFFFF"/>
                  </a:solidFill>
                  <a:cs typeface="Segoe UI" pitchFamily="34" charset="0"/>
                </a:rPr>
                <a:t>Healthcare outcomes</a:t>
              </a:r>
            </a:p>
          </p:txBody>
        </p:sp>
      </p:grpSp>
      <p:grpSp>
        <p:nvGrpSpPr>
          <p:cNvPr id="16" name="Group 15"/>
          <p:cNvGrpSpPr/>
          <p:nvPr/>
        </p:nvGrpSpPr>
        <p:grpSpPr>
          <a:xfrm>
            <a:off x="4605808" y="3093271"/>
            <a:ext cx="963467" cy="963467"/>
            <a:chOff x="6143558" y="2970787"/>
            <a:chExt cx="1284288" cy="1284288"/>
          </a:xfrm>
        </p:grpSpPr>
        <p:pic>
          <p:nvPicPr>
            <p:cNvPr id="2078" name="Picture 30"/>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6143558" y="2970787"/>
              <a:ext cx="1284288" cy="1284288"/>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p:cNvSpPr/>
            <p:nvPr/>
          </p:nvSpPr>
          <p:spPr bwMode="auto">
            <a:xfrm>
              <a:off x="6143558" y="3596812"/>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8595" tIns="68598" rIns="68595" bIns="68598" numCol="1" rtlCol="0" anchor="b" anchorCtr="0" compatLnSpc="1">
              <a:prstTxWarp prst="textNoShape">
                <a:avLst/>
              </a:prstTxWarp>
            </a:bodyPr>
            <a:lstStyle/>
            <a:p>
              <a:pPr defTabSz="685955">
                <a:spcAft>
                  <a:spcPts val="450"/>
                </a:spcAft>
              </a:pPr>
              <a:r>
                <a:rPr lang="en-US" sz="900" dirty="0">
                  <a:solidFill>
                    <a:srgbClr val="FFFFFF"/>
                  </a:solidFill>
                  <a:cs typeface="Segoe UI" pitchFamily="34" charset="0"/>
                </a:rPr>
                <a:t>Weather forecasting</a:t>
              </a:r>
            </a:p>
          </p:txBody>
        </p:sp>
      </p:grpSp>
      <p:grpSp>
        <p:nvGrpSpPr>
          <p:cNvPr id="15" name="Group 14"/>
          <p:cNvGrpSpPr/>
          <p:nvPr/>
        </p:nvGrpSpPr>
        <p:grpSpPr>
          <a:xfrm>
            <a:off x="3566839" y="3089508"/>
            <a:ext cx="966960" cy="967230"/>
            <a:chOff x="4763175" y="2971577"/>
            <a:chExt cx="1288944" cy="1289304"/>
          </a:xfrm>
        </p:grpSpPr>
        <p:pic>
          <p:nvPicPr>
            <p:cNvPr id="2070" name="Picture 2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4763175" y="2971577"/>
              <a:ext cx="1288944" cy="1289304"/>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p:cNvSpPr/>
            <p:nvPr/>
          </p:nvSpPr>
          <p:spPr bwMode="auto">
            <a:xfrm>
              <a:off x="4767831" y="3597469"/>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8595" tIns="68598" rIns="0" bIns="68598" numCol="1" rtlCol="0" anchor="b" anchorCtr="0" compatLnSpc="1">
              <a:prstTxWarp prst="textNoShape">
                <a:avLst/>
              </a:prstTxWarp>
            </a:bodyPr>
            <a:lstStyle/>
            <a:p>
              <a:pPr defTabSz="685955">
                <a:spcAft>
                  <a:spcPts val="450"/>
                </a:spcAft>
              </a:pPr>
              <a:r>
                <a:rPr lang="en-US" sz="900" dirty="0">
                  <a:solidFill>
                    <a:srgbClr val="FFFFFF"/>
                  </a:solidFill>
                  <a:cs typeface="Segoe UI" pitchFamily="34" charset="0"/>
                </a:rPr>
                <a:t>Natural resource exploration</a:t>
              </a:r>
            </a:p>
          </p:txBody>
        </p:sp>
      </p:grpSp>
      <p:grpSp>
        <p:nvGrpSpPr>
          <p:cNvPr id="5" name="Group 4"/>
          <p:cNvGrpSpPr/>
          <p:nvPr/>
        </p:nvGrpSpPr>
        <p:grpSpPr>
          <a:xfrm>
            <a:off x="4601172" y="2053680"/>
            <a:ext cx="963467" cy="967230"/>
            <a:chOff x="6143559" y="1595849"/>
            <a:chExt cx="1284288" cy="1289304"/>
          </a:xfrm>
        </p:grpSpPr>
        <p:pic>
          <p:nvPicPr>
            <p:cNvPr id="2066" name="Picture 18"/>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6143560" y="1595849"/>
              <a:ext cx="1284286" cy="1289304"/>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bwMode="auto">
            <a:xfrm>
              <a:off x="6143559" y="2226890"/>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8595" tIns="68598" rIns="68595" bIns="68598" numCol="1" rtlCol="0" anchor="b" anchorCtr="0" compatLnSpc="1">
              <a:prstTxWarp prst="textNoShape">
                <a:avLst/>
              </a:prstTxWarp>
            </a:bodyPr>
            <a:lstStyle/>
            <a:p>
              <a:pPr defTabSz="685955">
                <a:spcAft>
                  <a:spcPts val="450"/>
                </a:spcAft>
              </a:pPr>
              <a:r>
                <a:rPr lang="en-US" sz="900" dirty="0">
                  <a:solidFill>
                    <a:srgbClr val="FFFFFF"/>
                  </a:solidFill>
                  <a:cs typeface="Segoe UI" pitchFamily="34" charset="0"/>
                </a:rPr>
                <a:t>Sentiment analysis</a:t>
              </a:r>
            </a:p>
          </p:txBody>
        </p:sp>
      </p:grpSp>
      <p:grpSp>
        <p:nvGrpSpPr>
          <p:cNvPr id="14" name="Group 13"/>
          <p:cNvGrpSpPr/>
          <p:nvPr/>
        </p:nvGrpSpPr>
        <p:grpSpPr>
          <a:xfrm>
            <a:off x="1495885" y="3089508"/>
            <a:ext cx="963468" cy="967230"/>
            <a:chOff x="1993993" y="2971577"/>
            <a:chExt cx="1284289" cy="1289304"/>
          </a:xfrm>
        </p:grpSpPr>
        <p:pic>
          <p:nvPicPr>
            <p:cNvPr id="2064" name="Picture 16"/>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1993993" y="2971577"/>
              <a:ext cx="1284289" cy="1289304"/>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bwMode="auto">
            <a:xfrm>
              <a:off x="1993994" y="3602618"/>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8595" tIns="68598" rIns="68595" bIns="68598" numCol="1" rtlCol="0" anchor="b" anchorCtr="0" compatLnSpc="1">
              <a:prstTxWarp prst="textNoShape">
                <a:avLst/>
              </a:prstTxWarp>
            </a:bodyPr>
            <a:lstStyle/>
            <a:p>
              <a:pPr defTabSz="685955">
                <a:spcAft>
                  <a:spcPts val="450"/>
                </a:spcAft>
              </a:pPr>
              <a:r>
                <a:rPr lang="en-US" sz="900" dirty="0">
                  <a:solidFill>
                    <a:srgbClr val="FFFFFF"/>
                  </a:solidFill>
                  <a:cs typeface="Segoe UI" pitchFamily="34" charset="0"/>
                </a:rPr>
                <a:t>Churn </a:t>
              </a:r>
              <a:br>
                <a:rPr lang="en-US" sz="900" dirty="0">
                  <a:solidFill>
                    <a:srgbClr val="FFFFFF"/>
                  </a:solidFill>
                  <a:cs typeface="Segoe UI" pitchFamily="34" charset="0"/>
                </a:rPr>
              </a:br>
              <a:r>
                <a:rPr lang="en-US" sz="900" dirty="0">
                  <a:solidFill>
                    <a:srgbClr val="FFFFFF"/>
                  </a:solidFill>
                  <a:cs typeface="Segoe UI" pitchFamily="34" charset="0"/>
                </a:rPr>
                <a:t>analysis</a:t>
              </a:r>
            </a:p>
          </p:txBody>
        </p:sp>
      </p:grpSp>
      <p:grpSp>
        <p:nvGrpSpPr>
          <p:cNvPr id="6" name="Group 5"/>
          <p:cNvGrpSpPr/>
          <p:nvPr/>
        </p:nvGrpSpPr>
        <p:grpSpPr>
          <a:xfrm>
            <a:off x="5635103" y="2053680"/>
            <a:ext cx="967332" cy="967230"/>
            <a:chOff x="7519284" y="1595849"/>
            <a:chExt cx="1289440" cy="1289304"/>
          </a:xfrm>
        </p:grpSpPr>
        <p:pic>
          <p:nvPicPr>
            <p:cNvPr id="2058" name="Picture 10"/>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10"/>
            <a:stretch/>
          </p:blipFill>
          <p:spPr bwMode="auto">
            <a:xfrm>
              <a:off x="7519284" y="1595849"/>
              <a:ext cx="1289440" cy="1289304"/>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bwMode="auto">
            <a:xfrm>
              <a:off x="7519286" y="2226890"/>
              <a:ext cx="1289437"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8595" tIns="68598" rIns="68595" bIns="68598" numCol="1" rtlCol="0" anchor="b" anchorCtr="0" compatLnSpc="1">
              <a:prstTxWarp prst="textNoShape">
                <a:avLst/>
              </a:prstTxWarp>
            </a:bodyPr>
            <a:lstStyle/>
            <a:p>
              <a:pPr defTabSz="685955">
                <a:spcAft>
                  <a:spcPts val="450"/>
                </a:spcAft>
              </a:pPr>
              <a:r>
                <a:rPr lang="en-US" sz="900" dirty="0">
                  <a:solidFill>
                    <a:srgbClr val="FFFFFF"/>
                  </a:solidFill>
                  <a:cs typeface="Segoe UI" pitchFamily="34" charset="0"/>
                </a:rPr>
                <a:t>Traffic flow optimization</a:t>
              </a:r>
            </a:p>
          </p:txBody>
        </p:sp>
      </p:grpSp>
      <p:grpSp>
        <p:nvGrpSpPr>
          <p:cNvPr id="60" name="Group 59"/>
          <p:cNvGrpSpPr/>
          <p:nvPr/>
        </p:nvGrpSpPr>
        <p:grpSpPr>
          <a:xfrm>
            <a:off x="6676763" y="3089508"/>
            <a:ext cx="963467" cy="967230"/>
            <a:chOff x="8558212" y="3111017"/>
            <a:chExt cx="1284288" cy="1289304"/>
          </a:xfrm>
          <a:solidFill>
            <a:schemeClr val="bg1">
              <a:lumMod val="50000"/>
              <a:lumOff val="50000"/>
            </a:schemeClr>
          </a:solidFill>
        </p:grpSpPr>
        <p:sp>
          <p:nvSpPr>
            <p:cNvPr id="35" name="Rectangle 34"/>
            <p:cNvSpPr/>
            <p:nvPr/>
          </p:nvSpPr>
          <p:spPr bwMode="auto">
            <a:xfrm>
              <a:off x="8558212" y="3111017"/>
              <a:ext cx="1284288" cy="1289304"/>
            </a:xfrm>
            <a:prstGeom prst="rect">
              <a:avLst/>
            </a:prstGeom>
            <a:grp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8595" tIns="34297" rIns="68595" bIns="34297" numCol="1" rtlCol="0" anchor="ctr" anchorCtr="0" compatLnSpc="1">
              <a:prstTxWarp prst="textNoShape">
                <a:avLst/>
              </a:prstTxWarp>
            </a:bodyPr>
            <a:lstStyle/>
            <a:p>
              <a:pPr algn="ctr" defTabSz="685757" fontAlgn="base">
                <a:spcBef>
                  <a:spcPct val="0"/>
                </a:spcBef>
                <a:spcAft>
                  <a:spcPct val="0"/>
                </a:spcAft>
              </a:pPr>
              <a:endParaRPr lang="en-US" sz="1050" dirty="0">
                <a:solidFill>
                  <a:srgbClr val="FFFFFF"/>
                </a:solidFill>
                <a:ea typeface="Segoe UI" pitchFamily="34" charset="0"/>
                <a:cs typeface="Segoe UI" pitchFamily="34" charset="0"/>
              </a:endParaRPr>
            </a:p>
          </p:txBody>
        </p:sp>
        <p:pic>
          <p:nvPicPr>
            <p:cNvPr id="47" name="Picture 5" descr="\\MAGNUM\Projects\Microsoft\Cloud Power FY12\Design\Icons\PNGs\Stop_watch.png"/>
            <p:cNvPicPr>
              <a:picLocks noChangeAspect="1" noChangeArrowheads="1"/>
            </p:cNvPicPr>
            <p:nvPr/>
          </p:nvPicPr>
          <p:blipFill rotWithShape="1">
            <a:blip r:embed="rId15" cstate="print">
              <a:lum bright="100000"/>
            </a:blip>
            <a:srcRect l="17564" t="5374" r="19532" b="8800"/>
            <a:stretch/>
          </p:blipFill>
          <p:spPr bwMode="auto">
            <a:xfrm>
              <a:off x="8804140" y="3217591"/>
              <a:ext cx="792433" cy="1081173"/>
            </a:xfrm>
            <a:prstGeom prst="rect">
              <a:avLst/>
            </a:prstGeom>
            <a:grpFill/>
          </p:spPr>
        </p:pic>
      </p:grpSp>
      <p:grpSp>
        <p:nvGrpSpPr>
          <p:cNvPr id="61" name="Group 60"/>
          <p:cNvGrpSpPr/>
          <p:nvPr/>
        </p:nvGrpSpPr>
        <p:grpSpPr>
          <a:xfrm>
            <a:off x="5641204" y="4125071"/>
            <a:ext cx="963467" cy="963467"/>
            <a:chOff x="7034212" y="4585499"/>
            <a:chExt cx="1284288" cy="1284288"/>
          </a:xfrm>
          <a:solidFill>
            <a:schemeClr val="bg1">
              <a:lumMod val="50000"/>
              <a:lumOff val="50000"/>
            </a:schemeClr>
          </a:solidFill>
        </p:grpSpPr>
        <p:sp>
          <p:nvSpPr>
            <p:cNvPr id="33" name="Rectangle 32"/>
            <p:cNvSpPr/>
            <p:nvPr/>
          </p:nvSpPr>
          <p:spPr bwMode="auto">
            <a:xfrm>
              <a:off x="7034212" y="4585499"/>
              <a:ext cx="1284288" cy="1284288"/>
            </a:xfrm>
            <a:prstGeom prst="rect">
              <a:avLst/>
            </a:prstGeom>
            <a:grp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8595" tIns="34297" rIns="68595" bIns="34297" numCol="1" rtlCol="0" anchor="ctr" anchorCtr="0" compatLnSpc="1">
              <a:prstTxWarp prst="textNoShape">
                <a:avLst/>
              </a:prstTxWarp>
            </a:bodyPr>
            <a:lstStyle/>
            <a:p>
              <a:pPr algn="ctr" defTabSz="685757" fontAlgn="base">
                <a:spcBef>
                  <a:spcPct val="0"/>
                </a:spcBef>
                <a:spcAft>
                  <a:spcPct val="0"/>
                </a:spcAft>
              </a:pPr>
              <a:endParaRPr lang="en-US" sz="1050" dirty="0">
                <a:solidFill>
                  <a:srgbClr val="FFFFFF"/>
                </a:solidFill>
                <a:ea typeface="Segoe UI" pitchFamily="34" charset="0"/>
                <a:cs typeface="Segoe UI" pitchFamily="34" charset="0"/>
              </a:endParaRPr>
            </a:p>
          </p:txBody>
        </p:sp>
        <p:pic>
          <p:nvPicPr>
            <p:cNvPr id="48" name="Picture 5" descr="\\MAGNUM\Projects\Microsoft\Cloud Power FY12\Design\ICONS_PNG\Increase.png"/>
            <p:cNvPicPr>
              <a:picLocks noChangeAspect="1" noChangeArrowheads="1"/>
            </p:cNvPicPr>
            <p:nvPr/>
          </p:nvPicPr>
          <p:blipFill rotWithShape="1">
            <a:blip r:embed="rId16" cstate="print">
              <a:lum bright="100000"/>
            </a:blip>
            <a:srcRect l="18519" t="13774" r="16898" b="8828"/>
            <a:stretch/>
          </p:blipFill>
          <p:spPr bwMode="auto">
            <a:xfrm>
              <a:off x="7233444" y="4723354"/>
              <a:ext cx="885825" cy="1061587"/>
            </a:xfrm>
            <a:prstGeom prst="rect">
              <a:avLst/>
            </a:prstGeom>
            <a:grpFill/>
          </p:spPr>
        </p:pic>
      </p:grpSp>
      <p:grpSp>
        <p:nvGrpSpPr>
          <p:cNvPr id="58" name="Group 57"/>
          <p:cNvGrpSpPr/>
          <p:nvPr/>
        </p:nvGrpSpPr>
        <p:grpSpPr>
          <a:xfrm>
            <a:off x="1495885" y="2057443"/>
            <a:ext cx="963467" cy="963467"/>
            <a:chOff x="836612" y="1548907"/>
            <a:chExt cx="1284288" cy="1284288"/>
          </a:xfrm>
        </p:grpSpPr>
        <p:sp>
          <p:nvSpPr>
            <p:cNvPr id="34" name="Rectangle 33"/>
            <p:cNvSpPr/>
            <p:nvPr/>
          </p:nvSpPr>
          <p:spPr bwMode="auto">
            <a:xfrm>
              <a:off x="836612" y="1548907"/>
              <a:ext cx="1284288" cy="1284288"/>
            </a:xfrm>
            <a:prstGeom prst="rect">
              <a:avLst/>
            </a:prstGeom>
            <a:solidFill>
              <a:schemeClr val="bg1">
                <a:lumMod val="50000"/>
                <a:lumOff val="5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8595" tIns="34297" rIns="68595" bIns="34297" numCol="1" rtlCol="0" anchor="ctr" anchorCtr="0" compatLnSpc="1">
              <a:prstTxWarp prst="textNoShape">
                <a:avLst/>
              </a:prstTxWarp>
            </a:bodyPr>
            <a:lstStyle/>
            <a:p>
              <a:pPr algn="ctr" defTabSz="685757" fontAlgn="base">
                <a:spcBef>
                  <a:spcPct val="0"/>
                </a:spcBef>
                <a:spcAft>
                  <a:spcPct val="0"/>
                </a:spcAft>
              </a:pPr>
              <a:endParaRPr lang="en-US" sz="1050" dirty="0">
                <a:solidFill>
                  <a:srgbClr val="FFFFFF"/>
                </a:solidFill>
                <a:ea typeface="Segoe UI" pitchFamily="34" charset="0"/>
                <a:cs typeface="Segoe UI" pitchFamily="34" charset="0"/>
              </a:endParaRPr>
            </a:p>
          </p:txBody>
        </p:sp>
        <p:pic>
          <p:nvPicPr>
            <p:cNvPr id="51" name="Picture 2" descr="\\MAGNUM\Projects\Microsoft\Cloud Power FY12\Design\Icons\PNGs\Cloud_on_your_terms.png"/>
            <p:cNvPicPr>
              <a:picLocks noChangeAspect="1" noChangeArrowheads="1"/>
            </p:cNvPicPr>
            <p:nvPr/>
          </p:nvPicPr>
          <p:blipFill rotWithShape="1">
            <a:blip r:embed="rId17" cstate="print">
              <a:lum bright="100000"/>
            </a:blip>
            <a:srcRect t="22824" r="5739" b="22155"/>
            <a:stretch/>
          </p:blipFill>
          <p:spPr bwMode="auto">
            <a:xfrm>
              <a:off x="847803" y="1822751"/>
              <a:ext cx="1261907" cy="736600"/>
            </a:xfrm>
            <a:prstGeom prst="rect">
              <a:avLst/>
            </a:prstGeom>
            <a:noFill/>
            <a:ln>
              <a:noFill/>
            </a:ln>
          </p:spPr>
        </p:pic>
      </p:grpSp>
      <p:grpSp>
        <p:nvGrpSpPr>
          <p:cNvPr id="59" name="Group 58"/>
          <p:cNvGrpSpPr/>
          <p:nvPr/>
        </p:nvGrpSpPr>
        <p:grpSpPr>
          <a:xfrm>
            <a:off x="2531362" y="3093271"/>
            <a:ext cx="963467" cy="963467"/>
            <a:chOff x="2264568" y="2958087"/>
            <a:chExt cx="1284288" cy="1284288"/>
          </a:xfrm>
          <a:solidFill>
            <a:schemeClr val="bg1">
              <a:lumMod val="50000"/>
              <a:lumOff val="50000"/>
            </a:schemeClr>
          </a:solidFill>
        </p:grpSpPr>
        <p:sp>
          <p:nvSpPr>
            <p:cNvPr id="36" name="Rectangle 35"/>
            <p:cNvSpPr/>
            <p:nvPr/>
          </p:nvSpPr>
          <p:spPr bwMode="auto">
            <a:xfrm>
              <a:off x="2264568" y="2958087"/>
              <a:ext cx="1284288" cy="1284288"/>
            </a:xfrm>
            <a:prstGeom prst="rect">
              <a:avLst/>
            </a:prstGeom>
            <a:grp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8595" tIns="34297" rIns="68595" bIns="34297" numCol="1" rtlCol="0" anchor="ctr" anchorCtr="0" compatLnSpc="1">
              <a:prstTxWarp prst="textNoShape">
                <a:avLst/>
              </a:prstTxWarp>
            </a:bodyPr>
            <a:lstStyle/>
            <a:p>
              <a:pPr algn="ctr" defTabSz="685757" fontAlgn="base">
                <a:spcBef>
                  <a:spcPct val="0"/>
                </a:spcBef>
                <a:spcAft>
                  <a:spcPct val="0"/>
                </a:spcAft>
              </a:pPr>
              <a:endParaRPr lang="en-US" sz="1050" dirty="0">
                <a:solidFill>
                  <a:srgbClr val="FFFFFF"/>
                </a:solidFill>
                <a:ea typeface="Segoe UI" pitchFamily="34" charset="0"/>
                <a:cs typeface="Segoe UI" pitchFamily="34" charset="0"/>
              </a:endParaRPr>
            </a:p>
          </p:txBody>
        </p:sp>
        <p:grpSp>
          <p:nvGrpSpPr>
            <p:cNvPr id="57" name="Group 56"/>
            <p:cNvGrpSpPr/>
            <p:nvPr/>
          </p:nvGrpSpPr>
          <p:grpSpPr>
            <a:xfrm>
              <a:off x="2264568" y="3146085"/>
              <a:ext cx="1177134" cy="1048123"/>
              <a:chOff x="-2511045" y="4714496"/>
              <a:chExt cx="1557674" cy="1386956"/>
            </a:xfrm>
            <a:grpFill/>
          </p:grpSpPr>
          <p:pic>
            <p:nvPicPr>
              <p:cNvPr id="55" name="Picture 2" descr="\\MAGNUM\Projects\Microsoft\Cloud Power FY12\Design\ICONS_PNG\Devices.png"/>
              <p:cNvPicPr>
                <a:picLocks noChangeAspect="1" noChangeArrowheads="1"/>
              </p:cNvPicPr>
              <p:nvPr/>
            </p:nvPicPr>
            <p:blipFill rotWithShape="1">
              <a:blip r:embed="rId18" cstate="print">
                <a:lum bright="100000"/>
              </a:blip>
              <a:srcRect l="56000" t="50000" r="15111" b="4000"/>
              <a:stretch/>
            </p:blipFill>
            <p:spPr bwMode="auto">
              <a:xfrm>
                <a:off x="-1824395" y="4714496"/>
                <a:ext cx="871024" cy="1386956"/>
              </a:xfrm>
              <a:prstGeom prst="rect">
                <a:avLst/>
              </a:prstGeom>
              <a:grpFill/>
              <a:ln>
                <a:noFill/>
              </a:ln>
            </p:spPr>
          </p:pic>
          <p:pic>
            <p:nvPicPr>
              <p:cNvPr id="56" name="Picture 2" descr="\\MAGNUM\Projects\Microsoft\Cloud Power FY12\Design\ICONS_PNG\Devices.png"/>
              <p:cNvPicPr>
                <a:picLocks noChangeAspect="1" noChangeArrowheads="1"/>
              </p:cNvPicPr>
              <p:nvPr/>
            </p:nvPicPr>
            <p:blipFill rotWithShape="1">
              <a:blip r:embed="rId18" cstate="print">
                <a:lum bright="100000"/>
              </a:blip>
              <a:srcRect l="15800" t="50000" r="46000" b="4000"/>
              <a:stretch/>
            </p:blipFill>
            <p:spPr bwMode="auto">
              <a:xfrm>
                <a:off x="-2511045" y="4766114"/>
                <a:ext cx="997339" cy="1200985"/>
              </a:xfrm>
              <a:prstGeom prst="rect">
                <a:avLst/>
              </a:prstGeom>
              <a:grpFill/>
              <a:ln>
                <a:noFill/>
              </a:ln>
            </p:spPr>
          </p:pic>
        </p:grpSp>
      </p:grpSp>
      <p:grpSp>
        <p:nvGrpSpPr>
          <p:cNvPr id="3" name="Group 2"/>
          <p:cNvGrpSpPr/>
          <p:nvPr/>
        </p:nvGrpSpPr>
        <p:grpSpPr>
          <a:xfrm>
            <a:off x="2529816" y="2057443"/>
            <a:ext cx="963468" cy="963467"/>
            <a:chOff x="3390224" y="1595717"/>
            <a:chExt cx="1284289" cy="1284288"/>
          </a:xfrm>
        </p:grpSpPr>
        <p:pic>
          <p:nvPicPr>
            <p:cNvPr id="2051" name="Picture 3" descr="C:\Users\v-sacars\Documents\Microsoft\StockPhotography\iStock_000015185461Large.jpg"/>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l="16662" t="1255" r="16662" b="-1255"/>
            <a:stretch/>
          </p:blipFill>
          <p:spPr bwMode="auto">
            <a:xfrm>
              <a:off x="3390225" y="1595717"/>
              <a:ext cx="1284288" cy="1284288"/>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bwMode="auto">
            <a:xfrm>
              <a:off x="3390224" y="2221742"/>
              <a:ext cx="1274975"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8595" tIns="68598" rIns="68595" bIns="68598" numCol="1" rtlCol="0" anchor="b" anchorCtr="0" compatLnSpc="1">
              <a:prstTxWarp prst="textNoShape">
                <a:avLst/>
              </a:prstTxWarp>
            </a:bodyPr>
            <a:lstStyle/>
            <a:p>
              <a:pPr defTabSz="685955">
                <a:spcAft>
                  <a:spcPts val="450"/>
                </a:spcAft>
              </a:pPr>
              <a:r>
                <a:rPr lang="en-US" sz="900" dirty="0">
                  <a:solidFill>
                    <a:srgbClr val="FFFFFF"/>
                  </a:solidFill>
                  <a:cs typeface="Segoe UI" pitchFamily="34" charset="0"/>
                </a:rPr>
                <a:t>IT infrastructure optimization</a:t>
              </a:r>
            </a:p>
          </p:txBody>
        </p:sp>
      </p:grpSp>
      <p:grpSp>
        <p:nvGrpSpPr>
          <p:cNvPr id="4" name="Group 3"/>
          <p:cNvGrpSpPr/>
          <p:nvPr/>
        </p:nvGrpSpPr>
        <p:grpSpPr>
          <a:xfrm>
            <a:off x="3563748" y="2053680"/>
            <a:ext cx="966960" cy="967230"/>
            <a:chOff x="4763175" y="1595847"/>
            <a:chExt cx="1288944" cy="1289304"/>
          </a:xfrm>
        </p:grpSpPr>
        <p:pic>
          <p:nvPicPr>
            <p:cNvPr id="2054" name="Picture 6"/>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p:blipFill>
          <p:spPr bwMode="auto">
            <a:xfrm>
              <a:off x="4763175" y="1595847"/>
              <a:ext cx="1288944" cy="1289304"/>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bwMode="auto">
            <a:xfrm>
              <a:off x="4767831" y="2221742"/>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8595" tIns="68598" rIns="68595" bIns="68598" numCol="1" rtlCol="0" anchor="b" anchorCtr="0" compatLnSpc="1">
              <a:prstTxWarp prst="textNoShape">
                <a:avLst/>
              </a:prstTxWarp>
            </a:bodyPr>
            <a:lstStyle/>
            <a:p>
              <a:pPr defTabSz="685955">
                <a:spcAft>
                  <a:spcPts val="450"/>
                </a:spcAft>
              </a:pPr>
              <a:r>
                <a:rPr lang="en-US" sz="900" dirty="0">
                  <a:solidFill>
                    <a:srgbClr val="FFFFFF"/>
                  </a:solidFill>
                  <a:cs typeface="Segoe UI" pitchFamily="34" charset="0"/>
                </a:rPr>
                <a:t>Legal </a:t>
              </a:r>
              <a:br>
                <a:rPr lang="en-US" sz="900" dirty="0">
                  <a:solidFill>
                    <a:srgbClr val="FFFFFF"/>
                  </a:solidFill>
                  <a:cs typeface="Segoe UI" pitchFamily="34" charset="0"/>
                </a:rPr>
              </a:br>
              <a:r>
                <a:rPr lang="en-US" sz="900" dirty="0">
                  <a:solidFill>
                    <a:srgbClr val="FFFFFF"/>
                  </a:solidFill>
                  <a:cs typeface="Segoe UI" pitchFamily="34" charset="0"/>
                </a:rPr>
                <a:t>discovery</a:t>
              </a:r>
            </a:p>
          </p:txBody>
        </p:sp>
      </p:grpSp>
      <p:sp useBgFill="1">
        <p:nvSpPr>
          <p:cNvPr id="67" name="Slide background fill - left"/>
          <p:cNvSpPr/>
          <p:nvPr/>
        </p:nvSpPr>
        <p:spPr bwMode="auto">
          <a:xfrm>
            <a:off x="-1" y="856581"/>
            <a:ext cx="1495886" cy="5144839"/>
          </a:xfrm>
          <a:prstGeom prst="rect">
            <a:avLst/>
          </a:prstGeom>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8595" tIns="34297" rIns="68595" bIns="34297" numCol="1" rtlCol="0" anchor="ctr" anchorCtr="0" compatLnSpc="1">
            <a:prstTxWarp prst="textNoShape">
              <a:avLst/>
            </a:prstTxWarp>
          </a:bodyPr>
          <a:lstStyle/>
          <a:p>
            <a:pPr algn="ctr" defTabSz="685757" fontAlgn="base">
              <a:spcBef>
                <a:spcPct val="0"/>
              </a:spcBef>
              <a:spcAft>
                <a:spcPct val="0"/>
              </a:spcAft>
            </a:pPr>
            <a:endParaRPr lang="en-US" sz="1650" dirty="0" err="1">
              <a:gradFill>
                <a:gsLst>
                  <a:gs pos="0">
                    <a:srgbClr val="FFFFFF"/>
                  </a:gs>
                  <a:gs pos="100000">
                    <a:srgbClr val="FFFFFF"/>
                  </a:gs>
                </a:gsLst>
                <a:lin ang="5400000" scaled="0"/>
              </a:gradFill>
            </a:endParaRPr>
          </a:p>
        </p:txBody>
      </p:sp>
      <p:sp useBgFill="1">
        <p:nvSpPr>
          <p:cNvPr id="69" name="Slide background fill - left"/>
          <p:cNvSpPr/>
          <p:nvPr/>
        </p:nvSpPr>
        <p:spPr bwMode="auto">
          <a:xfrm>
            <a:off x="7640230" y="856582"/>
            <a:ext cx="1502647" cy="5144839"/>
          </a:xfrm>
          <a:prstGeom prst="rect">
            <a:avLst/>
          </a:prstGeom>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8595" tIns="34297" rIns="68595" bIns="34297" numCol="1" rtlCol="0" anchor="ctr" anchorCtr="0" compatLnSpc="1">
            <a:prstTxWarp prst="textNoShape">
              <a:avLst/>
            </a:prstTxWarp>
          </a:bodyPr>
          <a:lstStyle/>
          <a:p>
            <a:pPr algn="ctr" defTabSz="685757" fontAlgn="base">
              <a:spcBef>
                <a:spcPct val="0"/>
              </a:spcBef>
              <a:spcAft>
                <a:spcPct val="0"/>
              </a:spcAft>
            </a:pPr>
            <a:endParaRPr lang="en-US" sz="1650" dirty="0" err="1">
              <a:gradFill>
                <a:gsLst>
                  <a:gs pos="0">
                    <a:srgbClr val="FFFFFF"/>
                  </a:gs>
                  <a:gs pos="100000">
                    <a:srgbClr val="FFFFFF"/>
                  </a:gs>
                </a:gsLst>
                <a:lin ang="5400000" scaled="0"/>
              </a:gradFill>
            </a:endParaRPr>
          </a:p>
        </p:txBody>
      </p:sp>
      <p:sp useBgFill="1">
        <p:nvSpPr>
          <p:cNvPr id="71" name="Slide background fill shape - lower block"/>
          <p:cNvSpPr/>
          <p:nvPr/>
        </p:nvSpPr>
        <p:spPr bwMode="auto">
          <a:xfrm>
            <a:off x="1" y="5081378"/>
            <a:ext cx="9143999" cy="920042"/>
          </a:xfrm>
          <a:prstGeom prst="rect">
            <a:avLst/>
          </a:prstGeom>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8595" tIns="34297" rIns="68595" bIns="34297" numCol="1" rtlCol="0" anchor="ctr" anchorCtr="0" compatLnSpc="1">
            <a:prstTxWarp prst="textNoShape">
              <a:avLst/>
            </a:prstTxWarp>
          </a:bodyPr>
          <a:lstStyle/>
          <a:p>
            <a:pPr algn="ctr" defTabSz="685757" fontAlgn="base">
              <a:spcBef>
                <a:spcPct val="0"/>
              </a:spcBef>
              <a:spcAft>
                <a:spcPct val="0"/>
              </a:spcAft>
            </a:pPr>
            <a:endParaRPr lang="en-US" sz="1650" dirty="0" err="1">
              <a:gradFill>
                <a:gsLst>
                  <a:gs pos="0">
                    <a:srgbClr val="FFFFFF"/>
                  </a:gs>
                  <a:gs pos="100000">
                    <a:srgbClr val="FFFFFF"/>
                  </a:gs>
                </a:gsLst>
                <a:lin ang="5400000" scaled="0"/>
              </a:gradFill>
            </a:endParaRPr>
          </a:p>
        </p:txBody>
      </p:sp>
      <p:sp>
        <p:nvSpPr>
          <p:cNvPr id="17" name="Title 16"/>
          <p:cNvSpPr>
            <a:spLocks noGrp="1"/>
          </p:cNvSpPr>
          <p:nvPr>
            <p:ph type="title"/>
          </p:nvPr>
        </p:nvSpPr>
        <p:spPr/>
        <p:txBody>
          <a:bodyPr/>
          <a:lstStyle/>
          <a:p>
            <a:r>
              <a:rPr lang="en-US" dirty="0" smtClean="0"/>
              <a:t>Some Common Big Data Scenarios</a:t>
            </a:r>
            <a:endParaRPr lang="en-US" dirty="0"/>
          </a:p>
        </p:txBody>
      </p:sp>
    </p:spTree>
    <p:extLst>
      <p:ext uri="{BB962C8B-B14F-4D97-AF65-F5344CB8AC3E}">
        <p14:creationId xmlns:p14="http://schemas.microsoft.com/office/powerpoint/2010/main" val="17760299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750" fill="hold"/>
                                        <p:tgtEl>
                                          <p:spTgt spid="58"/>
                                        </p:tgtEl>
                                        <p:attrNameLst>
                                          <p:attrName>ppt_x</p:attrName>
                                        </p:attrNameLst>
                                      </p:cBhvr>
                                      <p:tavLst>
                                        <p:tav tm="0">
                                          <p:val>
                                            <p:strVal val="#ppt_x"/>
                                          </p:val>
                                        </p:tav>
                                        <p:tav tm="100000">
                                          <p:val>
                                            <p:strVal val="#ppt_x"/>
                                          </p:val>
                                        </p:tav>
                                      </p:tavLst>
                                    </p:anim>
                                    <p:anim calcmode="lin" valueType="num">
                                      <p:cBhvr additive="base">
                                        <p:cTn id="8" dur="75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ppt_x"/>
                                          </p:val>
                                        </p:tav>
                                        <p:tav tm="100000">
                                          <p:val>
                                            <p:strVal val="#ppt_x"/>
                                          </p:val>
                                        </p:tav>
                                      </p:tavLst>
                                    </p:anim>
                                    <p:anim calcmode="lin" valueType="num">
                                      <p:cBhvr additive="base">
                                        <p:cTn id="12" dur="75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3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ppt_x"/>
                                          </p:val>
                                        </p:tav>
                                        <p:tav tm="100000">
                                          <p:val>
                                            <p:strVal val="#ppt_x"/>
                                          </p:val>
                                        </p:tav>
                                      </p:tavLst>
                                    </p:anim>
                                    <p:anim calcmode="lin" valueType="num">
                                      <p:cBhvr additive="base">
                                        <p:cTn id="16" dur="75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4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750" fill="hold"/>
                                        <p:tgtEl>
                                          <p:spTgt spid="5"/>
                                        </p:tgtEl>
                                        <p:attrNameLst>
                                          <p:attrName>ppt_x</p:attrName>
                                        </p:attrNameLst>
                                      </p:cBhvr>
                                      <p:tavLst>
                                        <p:tav tm="0">
                                          <p:val>
                                            <p:strVal val="#ppt_x"/>
                                          </p:val>
                                        </p:tav>
                                        <p:tav tm="100000">
                                          <p:val>
                                            <p:strVal val="#ppt_x"/>
                                          </p:val>
                                        </p:tav>
                                      </p:tavLst>
                                    </p:anim>
                                    <p:anim calcmode="lin" valueType="num">
                                      <p:cBhvr additive="base">
                                        <p:cTn id="20" dur="75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6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750" fill="hold"/>
                                        <p:tgtEl>
                                          <p:spTgt spid="6"/>
                                        </p:tgtEl>
                                        <p:attrNameLst>
                                          <p:attrName>ppt_x</p:attrName>
                                        </p:attrNameLst>
                                      </p:cBhvr>
                                      <p:tavLst>
                                        <p:tav tm="0">
                                          <p:val>
                                            <p:strVal val="#ppt_x"/>
                                          </p:val>
                                        </p:tav>
                                        <p:tav tm="100000">
                                          <p:val>
                                            <p:strVal val="#ppt_x"/>
                                          </p:val>
                                        </p:tav>
                                      </p:tavLst>
                                    </p:anim>
                                    <p:anim calcmode="lin" valueType="num">
                                      <p:cBhvr additive="base">
                                        <p:cTn id="24" dur="75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7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750" fill="hold"/>
                                        <p:tgtEl>
                                          <p:spTgt spid="7"/>
                                        </p:tgtEl>
                                        <p:attrNameLst>
                                          <p:attrName>ppt_x</p:attrName>
                                        </p:attrNameLst>
                                      </p:cBhvr>
                                      <p:tavLst>
                                        <p:tav tm="0">
                                          <p:val>
                                            <p:strVal val="#ppt_x"/>
                                          </p:val>
                                        </p:tav>
                                        <p:tav tm="100000">
                                          <p:val>
                                            <p:strVal val="#ppt_x"/>
                                          </p:val>
                                        </p:tav>
                                      </p:tavLst>
                                    </p:anim>
                                    <p:anim calcmode="lin" valueType="num">
                                      <p:cBhvr additive="base">
                                        <p:cTn id="28" dur="75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decel="100000" fill="hold" nodeType="withEffect">
                                  <p:stCondLst>
                                    <p:cond delay="9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750" fill="hold"/>
                                        <p:tgtEl>
                                          <p:spTgt spid="14"/>
                                        </p:tgtEl>
                                        <p:attrNameLst>
                                          <p:attrName>ppt_x</p:attrName>
                                        </p:attrNameLst>
                                      </p:cBhvr>
                                      <p:tavLst>
                                        <p:tav tm="0">
                                          <p:val>
                                            <p:strVal val="#ppt_x"/>
                                          </p:val>
                                        </p:tav>
                                        <p:tav tm="100000">
                                          <p:val>
                                            <p:strVal val="#ppt_x"/>
                                          </p:val>
                                        </p:tav>
                                      </p:tavLst>
                                    </p:anim>
                                    <p:anim calcmode="lin" valueType="num">
                                      <p:cBhvr additive="base">
                                        <p:cTn id="32" dur="75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decel="100000" fill="hold" nodeType="withEffect">
                                  <p:stCondLst>
                                    <p:cond delay="1050"/>
                                  </p:stCondLst>
                                  <p:childTnLst>
                                    <p:set>
                                      <p:cBhvr>
                                        <p:cTn id="34" dur="1" fill="hold">
                                          <p:stCondLst>
                                            <p:cond delay="0"/>
                                          </p:stCondLst>
                                        </p:cTn>
                                        <p:tgtEl>
                                          <p:spTgt spid="59"/>
                                        </p:tgtEl>
                                        <p:attrNameLst>
                                          <p:attrName>style.visibility</p:attrName>
                                        </p:attrNameLst>
                                      </p:cBhvr>
                                      <p:to>
                                        <p:strVal val="visible"/>
                                      </p:to>
                                    </p:set>
                                    <p:anim calcmode="lin" valueType="num">
                                      <p:cBhvr additive="base">
                                        <p:cTn id="35" dur="750" fill="hold"/>
                                        <p:tgtEl>
                                          <p:spTgt spid="59"/>
                                        </p:tgtEl>
                                        <p:attrNameLst>
                                          <p:attrName>ppt_x</p:attrName>
                                        </p:attrNameLst>
                                      </p:cBhvr>
                                      <p:tavLst>
                                        <p:tav tm="0">
                                          <p:val>
                                            <p:strVal val="#ppt_x"/>
                                          </p:val>
                                        </p:tav>
                                        <p:tav tm="100000">
                                          <p:val>
                                            <p:strVal val="#ppt_x"/>
                                          </p:val>
                                        </p:tav>
                                      </p:tavLst>
                                    </p:anim>
                                    <p:anim calcmode="lin" valueType="num">
                                      <p:cBhvr additive="base">
                                        <p:cTn id="36" dur="750" fill="hold"/>
                                        <p:tgtEl>
                                          <p:spTgt spid="59"/>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120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750" fill="hold"/>
                                        <p:tgtEl>
                                          <p:spTgt spid="15"/>
                                        </p:tgtEl>
                                        <p:attrNameLst>
                                          <p:attrName>ppt_x</p:attrName>
                                        </p:attrNameLst>
                                      </p:cBhvr>
                                      <p:tavLst>
                                        <p:tav tm="0">
                                          <p:val>
                                            <p:strVal val="#ppt_x"/>
                                          </p:val>
                                        </p:tav>
                                        <p:tav tm="100000">
                                          <p:val>
                                            <p:strVal val="#ppt_x"/>
                                          </p:val>
                                        </p:tav>
                                      </p:tavLst>
                                    </p:anim>
                                    <p:anim calcmode="lin" valueType="num">
                                      <p:cBhvr additive="base">
                                        <p:cTn id="40" dur="75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decel="100000" fill="hold" nodeType="withEffect">
                                  <p:stCondLst>
                                    <p:cond delay="135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750" fill="hold"/>
                                        <p:tgtEl>
                                          <p:spTgt spid="16"/>
                                        </p:tgtEl>
                                        <p:attrNameLst>
                                          <p:attrName>ppt_x</p:attrName>
                                        </p:attrNameLst>
                                      </p:cBhvr>
                                      <p:tavLst>
                                        <p:tav tm="0">
                                          <p:val>
                                            <p:strVal val="#ppt_x"/>
                                          </p:val>
                                        </p:tav>
                                        <p:tav tm="100000">
                                          <p:val>
                                            <p:strVal val="#ppt_x"/>
                                          </p:val>
                                        </p:tav>
                                      </p:tavLst>
                                    </p:anim>
                                    <p:anim calcmode="lin" valueType="num">
                                      <p:cBhvr additive="base">
                                        <p:cTn id="44" dur="75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decel="100000" fill="hold" nodeType="withEffect">
                                  <p:stCondLst>
                                    <p:cond delay="150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750" fill="hold"/>
                                        <p:tgtEl>
                                          <p:spTgt spid="9"/>
                                        </p:tgtEl>
                                        <p:attrNameLst>
                                          <p:attrName>ppt_x</p:attrName>
                                        </p:attrNameLst>
                                      </p:cBhvr>
                                      <p:tavLst>
                                        <p:tav tm="0">
                                          <p:val>
                                            <p:strVal val="#ppt_x"/>
                                          </p:val>
                                        </p:tav>
                                        <p:tav tm="100000">
                                          <p:val>
                                            <p:strVal val="#ppt_x"/>
                                          </p:val>
                                        </p:tav>
                                      </p:tavLst>
                                    </p:anim>
                                    <p:anim calcmode="lin" valueType="num">
                                      <p:cBhvr additive="base">
                                        <p:cTn id="48" dur="75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decel="100000" fill="hold" nodeType="withEffect">
                                  <p:stCondLst>
                                    <p:cond delay="1650"/>
                                  </p:stCondLst>
                                  <p:childTnLst>
                                    <p:set>
                                      <p:cBhvr>
                                        <p:cTn id="50" dur="1" fill="hold">
                                          <p:stCondLst>
                                            <p:cond delay="0"/>
                                          </p:stCondLst>
                                        </p:cTn>
                                        <p:tgtEl>
                                          <p:spTgt spid="60"/>
                                        </p:tgtEl>
                                        <p:attrNameLst>
                                          <p:attrName>style.visibility</p:attrName>
                                        </p:attrNameLst>
                                      </p:cBhvr>
                                      <p:to>
                                        <p:strVal val="visible"/>
                                      </p:to>
                                    </p:set>
                                    <p:anim calcmode="lin" valueType="num">
                                      <p:cBhvr additive="base">
                                        <p:cTn id="51" dur="750" fill="hold"/>
                                        <p:tgtEl>
                                          <p:spTgt spid="60"/>
                                        </p:tgtEl>
                                        <p:attrNameLst>
                                          <p:attrName>ppt_x</p:attrName>
                                        </p:attrNameLst>
                                      </p:cBhvr>
                                      <p:tavLst>
                                        <p:tav tm="0">
                                          <p:val>
                                            <p:strVal val="#ppt_x"/>
                                          </p:val>
                                        </p:tav>
                                        <p:tav tm="100000">
                                          <p:val>
                                            <p:strVal val="#ppt_x"/>
                                          </p:val>
                                        </p:tav>
                                      </p:tavLst>
                                    </p:anim>
                                    <p:anim calcmode="lin" valueType="num">
                                      <p:cBhvr additive="base">
                                        <p:cTn id="52" dur="750" fill="hold"/>
                                        <p:tgtEl>
                                          <p:spTgt spid="60"/>
                                        </p:tgtEl>
                                        <p:attrNameLst>
                                          <p:attrName>ppt_y</p:attrName>
                                        </p:attrNameLst>
                                      </p:cBhvr>
                                      <p:tavLst>
                                        <p:tav tm="0">
                                          <p:val>
                                            <p:strVal val="1+#ppt_h/2"/>
                                          </p:val>
                                        </p:tav>
                                        <p:tav tm="100000">
                                          <p:val>
                                            <p:strVal val="#ppt_y"/>
                                          </p:val>
                                        </p:tav>
                                      </p:tavLst>
                                    </p:anim>
                                  </p:childTnLst>
                                </p:cTn>
                              </p:par>
                              <p:par>
                                <p:cTn id="53" presetID="2" presetClass="entr" presetSubtype="4" decel="100000" fill="hold" nodeType="withEffect">
                                  <p:stCondLst>
                                    <p:cond delay="180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750" fill="hold"/>
                                        <p:tgtEl>
                                          <p:spTgt spid="13"/>
                                        </p:tgtEl>
                                        <p:attrNameLst>
                                          <p:attrName>ppt_x</p:attrName>
                                        </p:attrNameLst>
                                      </p:cBhvr>
                                      <p:tavLst>
                                        <p:tav tm="0">
                                          <p:val>
                                            <p:strVal val="#ppt_x"/>
                                          </p:val>
                                        </p:tav>
                                        <p:tav tm="100000">
                                          <p:val>
                                            <p:strVal val="#ppt_x"/>
                                          </p:val>
                                        </p:tav>
                                      </p:tavLst>
                                    </p:anim>
                                    <p:anim calcmode="lin" valueType="num">
                                      <p:cBhvr additive="base">
                                        <p:cTn id="56" dur="750" fill="hold"/>
                                        <p:tgtEl>
                                          <p:spTgt spid="13"/>
                                        </p:tgtEl>
                                        <p:attrNameLst>
                                          <p:attrName>ppt_y</p:attrName>
                                        </p:attrNameLst>
                                      </p:cBhvr>
                                      <p:tavLst>
                                        <p:tav tm="0">
                                          <p:val>
                                            <p:strVal val="1+#ppt_h/2"/>
                                          </p:val>
                                        </p:tav>
                                        <p:tav tm="100000">
                                          <p:val>
                                            <p:strVal val="#ppt_y"/>
                                          </p:val>
                                        </p:tav>
                                      </p:tavLst>
                                    </p:anim>
                                  </p:childTnLst>
                                </p:cTn>
                              </p:par>
                              <p:par>
                                <p:cTn id="57" presetID="2" presetClass="entr" presetSubtype="4" decel="100000" fill="hold" nodeType="withEffect">
                                  <p:stCondLst>
                                    <p:cond delay="195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750" fill="hold"/>
                                        <p:tgtEl>
                                          <p:spTgt spid="12"/>
                                        </p:tgtEl>
                                        <p:attrNameLst>
                                          <p:attrName>ppt_x</p:attrName>
                                        </p:attrNameLst>
                                      </p:cBhvr>
                                      <p:tavLst>
                                        <p:tav tm="0">
                                          <p:val>
                                            <p:strVal val="#ppt_x"/>
                                          </p:val>
                                        </p:tav>
                                        <p:tav tm="100000">
                                          <p:val>
                                            <p:strVal val="#ppt_x"/>
                                          </p:val>
                                        </p:tav>
                                      </p:tavLst>
                                    </p:anim>
                                    <p:anim calcmode="lin" valueType="num">
                                      <p:cBhvr additive="base">
                                        <p:cTn id="60" dur="750" fill="hold"/>
                                        <p:tgtEl>
                                          <p:spTgt spid="12"/>
                                        </p:tgtEl>
                                        <p:attrNameLst>
                                          <p:attrName>ppt_y</p:attrName>
                                        </p:attrNameLst>
                                      </p:cBhvr>
                                      <p:tavLst>
                                        <p:tav tm="0">
                                          <p:val>
                                            <p:strVal val="1+#ppt_h/2"/>
                                          </p:val>
                                        </p:tav>
                                        <p:tav tm="100000">
                                          <p:val>
                                            <p:strVal val="#ppt_y"/>
                                          </p:val>
                                        </p:tav>
                                      </p:tavLst>
                                    </p:anim>
                                  </p:childTnLst>
                                </p:cTn>
                              </p:par>
                              <p:par>
                                <p:cTn id="61" presetID="2" presetClass="entr" presetSubtype="4" decel="100000" fill="hold" nodeType="withEffect">
                                  <p:stCondLst>
                                    <p:cond delay="210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750" fill="hold"/>
                                        <p:tgtEl>
                                          <p:spTgt spid="11"/>
                                        </p:tgtEl>
                                        <p:attrNameLst>
                                          <p:attrName>ppt_x</p:attrName>
                                        </p:attrNameLst>
                                      </p:cBhvr>
                                      <p:tavLst>
                                        <p:tav tm="0">
                                          <p:val>
                                            <p:strVal val="#ppt_x"/>
                                          </p:val>
                                        </p:tav>
                                        <p:tav tm="100000">
                                          <p:val>
                                            <p:strVal val="#ppt_x"/>
                                          </p:val>
                                        </p:tav>
                                      </p:tavLst>
                                    </p:anim>
                                    <p:anim calcmode="lin" valueType="num">
                                      <p:cBhvr additive="base">
                                        <p:cTn id="64" dur="750" fill="hold"/>
                                        <p:tgtEl>
                                          <p:spTgt spid="11"/>
                                        </p:tgtEl>
                                        <p:attrNameLst>
                                          <p:attrName>ppt_y</p:attrName>
                                        </p:attrNameLst>
                                      </p:cBhvr>
                                      <p:tavLst>
                                        <p:tav tm="0">
                                          <p:val>
                                            <p:strVal val="1+#ppt_h/2"/>
                                          </p:val>
                                        </p:tav>
                                        <p:tav tm="100000">
                                          <p:val>
                                            <p:strVal val="#ppt_y"/>
                                          </p:val>
                                        </p:tav>
                                      </p:tavLst>
                                    </p:anim>
                                  </p:childTnLst>
                                </p:cTn>
                              </p:par>
                              <p:par>
                                <p:cTn id="65" presetID="2" presetClass="entr" presetSubtype="4" decel="100000" fill="hold" nodeType="withEffect">
                                  <p:stCondLst>
                                    <p:cond delay="225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750" fill="hold"/>
                                        <p:tgtEl>
                                          <p:spTgt spid="10"/>
                                        </p:tgtEl>
                                        <p:attrNameLst>
                                          <p:attrName>ppt_x</p:attrName>
                                        </p:attrNameLst>
                                      </p:cBhvr>
                                      <p:tavLst>
                                        <p:tav tm="0">
                                          <p:val>
                                            <p:strVal val="#ppt_x"/>
                                          </p:val>
                                        </p:tav>
                                        <p:tav tm="100000">
                                          <p:val>
                                            <p:strVal val="#ppt_x"/>
                                          </p:val>
                                        </p:tav>
                                      </p:tavLst>
                                    </p:anim>
                                    <p:anim calcmode="lin" valueType="num">
                                      <p:cBhvr additive="base">
                                        <p:cTn id="68" dur="750" fill="hold"/>
                                        <p:tgtEl>
                                          <p:spTgt spid="10"/>
                                        </p:tgtEl>
                                        <p:attrNameLst>
                                          <p:attrName>ppt_y</p:attrName>
                                        </p:attrNameLst>
                                      </p:cBhvr>
                                      <p:tavLst>
                                        <p:tav tm="0">
                                          <p:val>
                                            <p:strVal val="1+#ppt_h/2"/>
                                          </p:val>
                                        </p:tav>
                                        <p:tav tm="100000">
                                          <p:val>
                                            <p:strVal val="#ppt_y"/>
                                          </p:val>
                                        </p:tav>
                                      </p:tavLst>
                                    </p:anim>
                                  </p:childTnLst>
                                </p:cTn>
                              </p:par>
                              <p:par>
                                <p:cTn id="69" presetID="2" presetClass="entr" presetSubtype="4" decel="100000" fill="hold" nodeType="withEffect">
                                  <p:stCondLst>
                                    <p:cond delay="2400"/>
                                  </p:stCondLst>
                                  <p:childTnLst>
                                    <p:set>
                                      <p:cBhvr>
                                        <p:cTn id="70" dur="1" fill="hold">
                                          <p:stCondLst>
                                            <p:cond delay="0"/>
                                          </p:stCondLst>
                                        </p:cTn>
                                        <p:tgtEl>
                                          <p:spTgt spid="61"/>
                                        </p:tgtEl>
                                        <p:attrNameLst>
                                          <p:attrName>style.visibility</p:attrName>
                                        </p:attrNameLst>
                                      </p:cBhvr>
                                      <p:to>
                                        <p:strVal val="visible"/>
                                      </p:to>
                                    </p:set>
                                    <p:anim calcmode="lin" valueType="num">
                                      <p:cBhvr additive="base">
                                        <p:cTn id="71" dur="750" fill="hold"/>
                                        <p:tgtEl>
                                          <p:spTgt spid="61"/>
                                        </p:tgtEl>
                                        <p:attrNameLst>
                                          <p:attrName>ppt_x</p:attrName>
                                        </p:attrNameLst>
                                      </p:cBhvr>
                                      <p:tavLst>
                                        <p:tav tm="0">
                                          <p:val>
                                            <p:strVal val="#ppt_x"/>
                                          </p:val>
                                        </p:tav>
                                        <p:tav tm="100000">
                                          <p:val>
                                            <p:strVal val="#ppt_x"/>
                                          </p:val>
                                        </p:tav>
                                      </p:tavLst>
                                    </p:anim>
                                    <p:anim calcmode="lin" valueType="num">
                                      <p:cBhvr additive="base">
                                        <p:cTn id="72" dur="750" fill="hold"/>
                                        <p:tgtEl>
                                          <p:spTgt spid="61"/>
                                        </p:tgtEl>
                                        <p:attrNameLst>
                                          <p:attrName>ppt_y</p:attrName>
                                        </p:attrNameLst>
                                      </p:cBhvr>
                                      <p:tavLst>
                                        <p:tav tm="0">
                                          <p:val>
                                            <p:strVal val="1+#ppt_h/2"/>
                                          </p:val>
                                        </p:tav>
                                        <p:tav tm="100000">
                                          <p:val>
                                            <p:strVal val="#ppt_y"/>
                                          </p:val>
                                        </p:tav>
                                      </p:tavLst>
                                    </p:anim>
                                  </p:childTnLst>
                                </p:cTn>
                              </p:par>
                              <p:par>
                                <p:cTn id="73" presetID="2" presetClass="entr" presetSubtype="4" decel="100000" fill="hold" nodeType="withEffect">
                                  <p:stCondLst>
                                    <p:cond delay="2550"/>
                                  </p:stCondLst>
                                  <p:childTnLst>
                                    <p:set>
                                      <p:cBhvr>
                                        <p:cTn id="74" dur="1" fill="hold">
                                          <p:stCondLst>
                                            <p:cond delay="0"/>
                                          </p:stCondLst>
                                        </p:cTn>
                                        <p:tgtEl>
                                          <p:spTgt spid="8"/>
                                        </p:tgtEl>
                                        <p:attrNameLst>
                                          <p:attrName>style.visibility</p:attrName>
                                        </p:attrNameLst>
                                      </p:cBhvr>
                                      <p:to>
                                        <p:strVal val="visible"/>
                                      </p:to>
                                    </p:set>
                                    <p:anim calcmode="lin" valueType="num">
                                      <p:cBhvr additive="base">
                                        <p:cTn id="75" dur="750" fill="hold"/>
                                        <p:tgtEl>
                                          <p:spTgt spid="8"/>
                                        </p:tgtEl>
                                        <p:attrNameLst>
                                          <p:attrName>ppt_x</p:attrName>
                                        </p:attrNameLst>
                                      </p:cBhvr>
                                      <p:tavLst>
                                        <p:tav tm="0">
                                          <p:val>
                                            <p:strVal val="#ppt_x"/>
                                          </p:val>
                                        </p:tav>
                                        <p:tav tm="100000">
                                          <p:val>
                                            <p:strVal val="#ppt_x"/>
                                          </p:val>
                                        </p:tav>
                                      </p:tavLst>
                                    </p:anim>
                                    <p:anim calcmode="lin" valueType="num">
                                      <p:cBhvr additive="base">
                                        <p:cTn id="7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9" presetClass="emph" presetSubtype="0" nodeType="clickEffect">
                                  <p:stCondLst>
                                    <p:cond delay="0"/>
                                  </p:stCondLst>
                                  <p:childTnLst>
                                    <p:set>
                                      <p:cBhvr rctx="PPT">
                                        <p:cTn id="80" dur="indefinite"/>
                                        <p:tgtEl>
                                          <p:spTgt spid="3"/>
                                        </p:tgtEl>
                                        <p:attrNameLst>
                                          <p:attrName>style.opacity</p:attrName>
                                        </p:attrNameLst>
                                      </p:cBhvr>
                                      <p:to>
                                        <p:strVal val="0.5"/>
                                      </p:to>
                                    </p:set>
                                    <p:animEffect filter="image" prLst="opacity: 0.5">
                                      <p:cBhvr rctx="IE">
                                        <p:cTn id="81" dur="indefinite"/>
                                        <p:tgtEl>
                                          <p:spTgt spid="3"/>
                                        </p:tgtEl>
                                      </p:cBhvr>
                                    </p:animEffect>
                                  </p:childTnLst>
                                </p:cTn>
                              </p:par>
                              <p:par>
                                <p:cTn id="82" presetID="9" presetClass="emph" presetSubtype="0" nodeType="withEffect">
                                  <p:stCondLst>
                                    <p:cond delay="0"/>
                                  </p:stCondLst>
                                  <p:childTnLst>
                                    <p:set>
                                      <p:cBhvr rctx="PPT">
                                        <p:cTn id="83" dur="indefinite"/>
                                        <p:tgtEl>
                                          <p:spTgt spid="4"/>
                                        </p:tgtEl>
                                        <p:attrNameLst>
                                          <p:attrName>style.opacity</p:attrName>
                                        </p:attrNameLst>
                                      </p:cBhvr>
                                      <p:to>
                                        <p:strVal val="0.5"/>
                                      </p:to>
                                    </p:set>
                                    <p:animEffect filter="image" prLst="opacity: 0.5">
                                      <p:cBhvr rctx="IE">
                                        <p:cTn id="84" dur="indefinite"/>
                                        <p:tgtEl>
                                          <p:spTgt spid="4"/>
                                        </p:tgtEl>
                                      </p:cBhvr>
                                    </p:animEffect>
                                  </p:childTnLst>
                                </p:cTn>
                              </p:par>
                              <p:par>
                                <p:cTn id="85" presetID="9" presetClass="emph" presetSubtype="0" nodeType="withEffect">
                                  <p:stCondLst>
                                    <p:cond delay="0"/>
                                  </p:stCondLst>
                                  <p:childTnLst>
                                    <p:set>
                                      <p:cBhvr rctx="PPT">
                                        <p:cTn id="86" dur="indefinite"/>
                                        <p:tgtEl>
                                          <p:spTgt spid="6"/>
                                        </p:tgtEl>
                                        <p:attrNameLst>
                                          <p:attrName>style.opacity</p:attrName>
                                        </p:attrNameLst>
                                      </p:cBhvr>
                                      <p:to>
                                        <p:strVal val="0.5"/>
                                      </p:to>
                                    </p:set>
                                    <p:animEffect filter="image" prLst="opacity: 0.5">
                                      <p:cBhvr rctx="IE">
                                        <p:cTn id="87" dur="indefinite"/>
                                        <p:tgtEl>
                                          <p:spTgt spid="6"/>
                                        </p:tgtEl>
                                      </p:cBhvr>
                                    </p:animEffect>
                                  </p:childTnLst>
                                </p:cTn>
                              </p:par>
                              <p:par>
                                <p:cTn id="88" presetID="9" presetClass="emph" presetSubtype="0" nodeType="withEffect">
                                  <p:stCondLst>
                                    <p:cond delay="0"/>
                                  </p:stCondLst>
                                  <p:childTnLst>
                                    <p:set>
                                      <p:cBhvr rctx="PPT">
                                        <p:cTn id="89" dur="indefinite"/>
                                        <p:tgtEl>
                                          <p:spTgt spid="7"/>
                                        </p:tgtEl>
                                        <p:attrNameLst>
                                          <p:attrName>style.opacity</p:attrName>
                                        </p:attrNameLst>
                                      </p:cBhvr>
                                      <p:to>
                                        <p:strVal val="0.5"/>
                                      </p:to>
                                    </p:set>
                                    <p:animEffect filter="image" prLst="opacity: 0.5">
                                      <p:cBhvr rctx="IE">
                                        <p:cTn id="90" dur="indefinite"/>
                                        <p:tgtEl>
                                          <p:spTgt spid="7"/>
                                        </p:tgtEl>
                                      </p:cBhvr>
                                    </p:animEffect>
                                  </p:childTnLst>
                                </p:cTn>
                              </p:par>
                              <p:par>
                                <p:cTn id="91" presetID="9" presetClass="emph" presetSubtype="0" nodeType="withEffect">
                                  <p:stCondLst>
                                    <p:cond delay="0"/>
                                  </p:stCondLst>
                                  <p:childTnLst>
                                    <p:set>
                                      <p:cBhvr rctx="PPT">
                                        <p:cTn id="92" dur="indefinite"/>
                                        <p:tgtEl>
                                          <p:spTgt spid="14"/>
                                        </p:tgtEl>
                                        <p:attrNameLst>
                                          <p:attrName>style.opacity</p:attrName>
                                        </p:attrNameLst>
                                      </p:cBhvr>
                                      <p:to>
                                        <p:strVal val="0.5"/>
                                      </p:to>
                                    </p:set>
                                    <p:animEffect filter="image" prLst="opacity: 0.5">
                                      <p:cBhvr rctx="IE">
                                        <p:cTn id="93" dur="indefinite"/>
                                        <p:tgtEl>
                                          <p:spTgt spid="14"/>
                                        </p:tgtEl>
                                      </p:cBhvr>
                                    </p:animEffect>
                                  </p:childTnLst>
                                </p:cTn>
                              </p:par>
                              <p:par>
                                <p:cTn id="94" presetID="9" presetClass="emph" presetSubtype="0" nodeType="withEffect">
                                  <p:stCondLst>
                                    <p:cond delay="0"/>
                                  </p:stCondLst>
                                  <p:childTnLst>
                                    <p:set>
                                      <p:cBhvr rctx="PPT">
                                        <p:cTn id="95" dur="indefinite"/>
                                        <p:tgtEl>
                                          <p:spTgt spid="15"/>
                                        </p:tgtEl>
                                        <p:attrNameLst>
                                          <p:attrName>style.opacity</p:attrName>
                                        </p:attrNameLst>
                                      </p:cBhvr>
                                      <p:to>
                                        <p:strVal val="0.5"/>
                                      </p:to>
                                    </p:set>
                                    <p:animEffect filter="image" prLst="opacity: 0.5">
                                      <p:cBhvr rctx="IE">
                                        <p:cTn id="96" dur="indefinite"/>
                                        <p:tgtEl>
                                          <p:spTgt spid="15"/>
                                        </p:tgtEl>
                                      </p:cBhvr>
                                    </p:animEffect>
                                  </p:childTnLst>
                                </p:cTn>
                              </p:par>
                              <p:par>
                                <p:cTn id="97" presetID="9" presetClass="emph" presetSubtype="0" nodeType="withEffect">
                                  <p:stCondLst>
                                    <p:cond delay="0"/>
                                  </p:stCondLst>
                                  <p:childTnLst>
                                    <p:set>
                                      <p:cBhvr rctx="PPT">
                                        <p:cTn id="98" dur="indefinite"/>
                                        <p:tgtEl>
                                          <p:spTgt spid="16"/>
                                        </p:tgtEl>
                                        <p:attrNameLst>
                                          <p:attrName>style.opacity</p:attrName>
                                        </p:attrNameLst>
                                      </p:cBhvr>
                                      <p:to>
                                        <p:strVal val="0.5"/>
                                      </p:to>
                                    </p:set>
                                    <p:animEffect filter="image" prLst="opacity: 0.5">
                                      <p:cBhvr rctx="IE">
                                        <p:cTn id="99" dur="indefinite"/>
                                        <p:tgtEl>
                                          <p:spTgt spid="16"/>
                                        </p:tgtEl>
                                      </p:cBhvr>
                                    </p:animEffect>
                                  </p:childTnLst>
                                </p:cTn>
                              </p:par>
                              <p:par>
                                <p:cTn id="100" presetID="9" presetClass="emph" presetSubtype="0" nodeType="withEffect">
                                  <p:stCondLst>
                                    <p:cond delay="0"/>
                                  </p:stCondLst>
                                  <p:childTnLst>
                                    <p:set>
                                      <p:cBhvr rctx="PPT">
                                        <p:cTn id="101" dur="indefinite"/>
                                        <p:tgtEl>
                                          <p:spTgt spid="9"/>
                                        </p:tgtEl>
                                        <p:attrNameLst>
                                          <p:attrName>style.opacity</p:attrName>
                                        </p:attrNameLst>
                                      </p:cBhvr>
                                      <p:to>
                                        <p:strVal val="0.5"/>
                                      </p:to>
                                    </p:set>
                                    <p:animEffect filter="image" prLst="opacity: 0.5">
                                      <p:cBhvr rctx="IE">
                                        <p:cTn id="102" dur="indefinite"/>
                                        <p:tgtEl>
                                          <p:spTgt spid="9"/>
                                        </p:tgtEl>
                                      </p:cBhvr>
                                    </p:animEffect>
                                  </p:childTnLst>
                                </p:cTn>
                              </p:par>
                              <p:par>
                                <p:cTn id="103" presetID="9" presetClass="emph" presetSubtype="0" nodeType="withEffect">
                                  <p:stCondLst>
                                    <p:cond delay="0"/>
                                  </p:stCondLst>
                                  <p:childTnLst>
                                    <p:set>
                                      <p:cBhvr rctx="PPT">
                                        <p:cTn id="104" dur="indefinite"/>
                                        <p:tgtEl>
                                          <p:spTgt spid="12"/>
                                        </p:tgtEl>
                                        <p:attrNameLst>
                                          <p:attrName>style.opacity</p:attrName>
                                        </p:attrNameLst>
                                      </p:cBhvr>
                                      <p:to>
                                        <p:strVal val="0.5"/>
                                      </p:to>
                                    </p:set>
                                    <p:animEffect filter="image" prLst="opacity: 0.5">
                                      <p:cBhvr rctx="IE">
                                        <p:cTn id="105" dur="indefinite"/>
                                        <p:tgtEl>
                                          <p:spTgt spid="12"/>
                                        </p:tgtEl>
                                      </p:cBhvr>
                                    </p:animEffect>
                                  </p:childTnLst>
                                </p:cTn>
                              </p:par>
                              <p:par>
                                <p:cTn id="106" presetID="9" presetClass="emph" presetSubtype="0" nodeType="withEffect">
                                  <p:stCondLst>
                                    <p:cond delay="0"/>
                                  </p:stCondLst>
                                  <p:childTnLst>
                                    <p:set>
                                      <p:cBhvr rctx="PPT">
                                        <p:cTn id="107" dur="indefinite"/>
                                        <p:tgtEl>
                                          <p:spTgt spid="10"/>
                                        </p:tgtEl>
                                        <p:attrNameLst>
                                          <p:attrName>style.opacity</p:attrName>
                                        </p:attrNameLst>
                                      </p:cBhvr>
                                      <p:to>
                                        <p:strVal val="0.5"/>
                                      </p:to>
                                    </p:set>
                                    <p:animEffect filter="image" prLst="opacity: 0.5">
                                      <p:cBhvr rctx="IE">
                                        <p:cTn id="108" dur="indefinite"/>
                                        <p:tgtEl>
                                          <p:spTgt spid="10"/>
                                        </p:tgtEl>
                                      </p:cBhvr>
                                    </p:animEffect>
                                  </p:childTnLst>
                                </p:cTn>
                              </p:par>
                              <p:par>
                                <p:cTn id="109" presetID="9" presetClass="emph" presetSubtype="0" nodeType="withEffect">
                                  <p:stCondLst>
                                    <p:cond delay="0"/>
                                  </p:stCondLst>
                                  <p:childTnLst>
                                    <p:set>
                                      <p:cBhvr rctx="PPT">
                                        <p:cTn id="110" dur="indefinite"/>
                                        <p:tgtEl>
                                          <p:spTgt spid="8"/>
                                        </p:tgtEl>
                                        <p:attrNameLst>
                                          <p:attrName>style.opacity</p:attrName>
                                        </p:attrNameLst>
                                      </p:cBhvr>
                                      <p:to>
                                        <p:strVal val="0.5"/>
                                      </p:to>
                                    </p:set>
                                    <p:animEffect filter="image" prLst="opacity: 0.5">
                                      <p:cBhvr rctx="IE">
                                        <p:cTn id="111" dur="indefinite"/>
                                        <p:tgtEl>
                                          <p:spTgt spid="8"/>
                                        </p:tgtEl>
                                      </p:cBhvr>
                                    </p:animEffect>
                                  </p:childTnLst>
                                </p:cTn>
                              </p:par>
                              <p:par>
                                <p:cTn id="112" presetID="9" presetClass="emph" presetSubtype="0" nodeType="withEffect">
                                  <p:stCondLst>
                                    <p:cond delay="0"/>
                                  </p:stCondLst>
                                  <p:childTnLst>
                                    <p:set>
                                      <p:cBhvr rctx="PPT">
                                        <p:cTn id="113" dur="indefinite"/>
                                        <p:tgtEl>
                                          <p:spTgt spid="58"/>
                                        </p:tgtEl>
                                        <p:attrNameLst>
                                          <p:attrName>style.opacity</p:attrName>
                                        </p:attrNameLst>
                                      </p:cBhvr>
                                      <p:to>
                                        <p:strVal val="0.5"/>
                                      </p:to>
                                    </p:set>
                                    <p:animEffect filter="image" prLst="opacity: 0.5">
                                      <p:cBhvr rctx="IE">
                                        <p:cTn id="114" dur="indefinite"/>
                                        <p:tgtEl>
                                          <p:spTgt spid="58"/>
                                        </p:tgtEl>
                                      </p:cBhvr>
                                    </p:animEffect>
                                  </p:childTnLst>
                                </p:cTn>
                              </p:par>
                              <p:par>
                                <p:cTn id="115" presetID="9" presetClass="emph" presetSubtype="0" nodeType="withEffect">
                                  <p:stCondLst>
                                    <p:cond delay="0"/>
                                  </p:stCondLst>
                                  <p:childTnLst>
                                    <p:set>
                                      <p:cBhvr rctx="PPT">
                                        <p:cTn id="116" dur="indefinite"/>
                                        <p:tgtEl>
                                          <p:spTgt spid="59"/>
                                        </p:tgtEl>
                                        <p:attrNameLst>
                                          <p:attrName>style.opacity</p:attrName>
                                        </p:attrNameLst>
                                      </p:cBhvr>
                                      <p:to>
                                        <p:strVal val="0.5"/>
                                      </p:to>
                                    </p:set>
                                    <p:animEffect filter="image" prLst="opacity: 0.5">
                                      <p:cBhvr rctx="IE">
                                        <p:cTn id="117" dur="indefinite"/>
                                        <p:tgtEl>
                                          <p:spTgt spid="59"/>
                                        </p:tgtEl>
                                      </p:cBhvr>
                                    </p:animEffect>
                                  </p:childTnLst>
                                </p:cTn>
                              </p:par>
                              <p:par>
                                <p:cTn id="118" presetID="9" presetClass="emph" presetSubtype="0" nodeType="withEffect">
                                  <p:stCondLst>
                                    <p:cond delay="0"/>
                                  </p:stCondLst>
                                  <p:childTnLst>
                                    <p:set>
                                      <p:cBhvr rctx="PPT">
                                        <p:cTn id="119" dur="indefinite"/>
                                        <p:tgtEl>
                                          <p:spTgt spid="60"/>
                                        </p:tgtEl>
                                        <p:attrNameLst>
                                          <p:attrName>style.opacity</p:attrName>
                                        </p:attrNameLst>
                                      </p:cBhvr>
                                      <p:to>
                                        <p:strVal val="0.5"/>
                                      </p:to>
                                    </p:set>
                                    <p:animEffect filter="image" prLst="opacity: 0.5">
                                      <p:cBhvr rctx="IE">
                                        <p:cTn id="120" dur="indefinite"/>
                                        <p:tgtEl>
                                          <p:spTgt spid="60"/>
                                        </p:tgtEl>
                                      </p:cBhvr>
                                    </p:animEffect>
                                  </p:childTnLst>
                                </p:cTn>
                              </p:par>
                              <p:par>
                                <p:cTn id="121" presetID="9" presetClass="emph" presetSubtype="0" nodeType="withEffect">
                                  <p:stCondLst>
                                    <p:cond delay="0"/>
                                  </p:stCondLst>
                                  <p:childTnLst>
                                    <p:set>
                                      <p:cBhvr rctx="PPT">
                                        <p:cTn id="122" dur="indefinite"/>
                                        <p:tgtEl>
                                          <p:spTgt spid="61"/>
                                        </p:tgtEl>
                                        <p:attrNameLst>
                                          <p:attrName>style.opacity</p:attrName>
                                        </p:attrNameLst>
                                      </p:cBhvr>
                                      <p:to>
                                        <p:strVal val="0.5"/>
                                      </p:to>
                                    </p:set>
                                    <p:animEffect filter="image" prLst="opacity: 0.5">
                                      <p:cBhvr rctx="IE">
                                        <p:cTn id="123" dur="indefinite"/>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b="1" dirty="0">
                <a:solidFill>
                  <a:schemeClr val="tx1"/>
                </a:solidFill>
              </a:rPr>
              <a:t>http://www.bigopendata.eu/</a:t>
            </a:r>
          </a:p>
        </p:txBody>
      </p:sp>
      <p:pic>
        <p:nvPicPr>
          <p:cNvPr id="6" name="Picture 5"/>
          <p:cNvPicPr>
            <a:picLocks noChangeAspect="1"/>
          </p:cNvPicPr>
          <p:nvPr/>
        </p:nvPicPr>
        <p:blipFill>
          <a:blip r:embed="rId2"/>
          <a:stretch>
            <a:fillRect/>
          </a:stretch>
        </p:blipFill>
        <p:spPr>
          <a:xfrm>
            <a:off x="439271" y="990600"/>
            <a:ext cx="8643043" cy="4495800"/>
          </a:xfrm>
          <a:prstGeom prst="rect">
            <a:avLst/>
          </a:prstGeom>
        </p:spPr>
      </p:pic>
    </p:spTree>
    <p:extLst>
      <p:ext uri="{BB962C8B-B14F-4D97-AF65-F5344CB8AC3E}">
        <p14:creationId xmlns:p14="http://schemas.microsoft.com/office/powerpoint/2010/main" val="34184201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mos 3.emf"/>
          <p:cNvPicPr>
            <a:picLocks noChangeAspect="1"/>
          </p:cNvPicPr>
          <p:nvPr/>
        </p:nvPicPr>
        <p:blipFill>
          <a:blip r:embed="rId3"/>
          <a:stretch>
            <a:fillRect/>
          </a:stretch>
        </p:blipFill>
        <p:spPr>
          <a:xfrm>
            <a:off x="1" y="157167"/>
            <a:ext cx="9196868" cy="5844503"/>
          </a:xfrm>
          <a:prstGeom prst="rect">
            <a:avLst/>
          </a:prstGeom>
        </p:spPr>
      </p:pic>
    </p:spTree>
    <p:extLst>
      <p:ext uri="{BB962C8B-B14F-4D97-AF65-F5344CB8AC3E}">
        <p14:creationId xmlns:p14="http://schemas.microsoft.com/office/powerpoint/2010/main" val="1082710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682"/>
            <a:ext cx="8610600" cy="1143000"/>
          </a:xfrm>
        </p:spPr>
        <p:txBody>
          <a:bodyPr>
            <a:noAutofit/>
          </a:bodyPr>
          <a:lstStyle/>
          <a:p>
            <a:r>
              <a:rPr lang="en-US" sz="2800" dirty="0"/>
              <a:t>http://</a:t>
            </a:r>
            <a:r>
              <a:rPr lang="en-US" sz="2800" dirty="0" smtClean="0"/>
              <a:t>www.opengovpartnership.org/country/macedonia</a:t>
            </a:r>
            <a:endParaRPr lang="en-US" sz="2800" dirty="0"/>
          </a:p>
        </p:txBody>
      </p:sp>
      <p:pic>
        <p:nvPicPr>
          <p:cNvPr id="7" name="Picture 6"/>
          <p:cNvPicPr/>
          <p:nvPr/>
        </p:nvPicPr>
        <p:blipFill rotWithShape="1">
          <a:blip r:embed="rId2"/>
          <a:srcRect t="14737" r="4618"/>
          <a:stretch/>
        </p:blipFill>
        <p:spPr bwMode="auto">
          <a:xfrm>
            <a:off x="209550" y="1371600"/>
            <a:ext cx="7810500" cy="41335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78178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To DO Open Government Space</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Never lead with any technology</a:t>
            </a:r>
          </a:p>
          <a:p>
            <a:r>
              <a:rPr lang="en-US" dirty="0" smtClean="0"/>
              <a:t>Direct the field to read the action plan docs (less than 15 min read) and familiarize</a:t>
            </a:r>
          </a:p>
          <a:p>
            <a:r>
              <a:rPr lang="en-US" dirty="0" smtClean="0"/>
              <a:t>The docs are very local to the countries</a:t>
            </a:r>
          </a:p>
          <a:p>
            <a:r>
              <a:rPr lang="en-US" dirty="0" smtClean="0"/>
              <a:t>Request a conversation with the Ministry responsible for Open Government (i.e. the Ministry of State Administration)</a:t>
            </a:r>
          </a:p>
          <a:p>
            <a:r>
              <a:rPr lang="en-US" dirty="0" smtClean="0"/>
              <a:t>Discuss the business objectives of the Government here</a:t>
            </a:r>
          </a:p>
          <a:p>
            <a:r>
              <a:rPr lang="en-US" dirty="0" smtClean="0"/>
              <a:t>Request to participate with the Open Data enablement</a:t>
            </a:r>
          </a:p>
          <a:p>
            <a:r>
              <a:rPr lang="en-US" dirty="0" smtClean="0"/>
              <a:t>Engage local partners with the global ones that we have</a:t>
            </a:r>
          </a:p>
          <a:p>
            <a:r>
              <a:rPr lang="en-US" dirty="0" smtClean="0"/>
              <a:t>Work with DPE/DX to generate the critical mass of SMALL but MANY simple open data apps that targets smartphones and tablets</a:t>
            </a:r>
          </a:p>
        </p:txBody>
      </p:sp>
    </p:spTree>
    <p:extLst>
      <p:ext uri="{BB962C8B-B14F-4D97-AF65-F5344CB8AC3E}">
        <p14:creationId xmlns:p14="http://schemas.microsoft.com/office/powerpoint/2010/main" val="2792874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65204"/>
            <a:ext cx="9144000" cy="1692796"/>
          </a:xfrm>
        </p:spPr>
        <p:txBody>
          <a:bodyPr/>
          <a:lstStyle/>
          <a:p>
            <a:pPr algn="r"/>
            <a:r>
              <a:rPr lang="en-GB" sz="3200" b="1" u="sng" dirty="0" smtClean="0"/>
              <a:t>Open Government</a:t>
            </a:r>
            <a:r>
              <a:rPr lang="en-GB" b="1" u="sng" dirty="0" smtClean="0"/>
              <a:t/>
            </a:r>
            <a:br>
              <a:rPr lang="en-GB" b="1" u="sng" dirty="0" smtClean="0"/>
            </a:br>
            <a:r>
              <a:rPr lang="en-GB" sz="2400" dirty="0" smtClean="0"/>
              <a:t>Vlora Ademi, Business Development Manager-Edu</a:t>
            </a:r>
            <a:br>
              <a:rPr lang="en-GB" sz="2400" dirty="0" smtClean="0"/>
            </a:br>
            <a:r>
              <a:rPr lang="en-GB" sz="2400" dirty="0" smtClean="0"/>
              <a:t>		</a:t>
            </a:r>
            <a:r>
              <a:rPr lang="en-GB" sz="2400" dirty="0" smtClean="0">
                <a:hlinkClick r:id="rId3"/>
              </a:rPr>
              <a:t>a-vademi@microsoft.com</a:t>
            </a:r>
            <a:r>
              <a:rPr lang="en-GB" sz="2400" dirty="0" smtClean="0"/>
              <a:t>                                  Microsoft Macedonia &amp;Kosovo </a:t>
            </a:r>
            <a:br>
              <a:rPr lang="en-GB" sz="2400" dirty="0" smtClean="0"/>
            </a:br>
            <a:r>
              <a:rPr lang="en-GB" sz="2400" dirty="0"/>
              <a:t>	</a:t>
            </a:r>
            <a:r>
              <a:rPr lang="en-GB" sz="2400" dirty="0" smtClean="0"/>
              <a:t>	</a:t>
            </a:r>
            <a:endParaRPr lang="en-US" sz="2400" dirty="0"/>
          </a:p>
        </p:txBody>
      </p:sp>
    </p:spTree>
    <p:extLst>
      <p:ext uri="{BB962C8B-B14F-4D97-AF65-F5344CB8AC3E}">
        <p14:creationId xmlns:p14="http://schemas.microsoft.com/office/powerpoint/2010/main" val="30883696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Government/Open Data  </a:t>
            </a:r>
            <a:endParaRPr lang="en-US" dirty="0">
              <a:solidFill>
                <a:srgbClr val="FF0000"/>
              </a:solidFill>
            </a:endParaRPr>
          </a:p>
        </p:txBody>
      </p:sp>
      <p:sp>
        <p:nvSpPr>
          <p:cNvPr id="11" name="Content Placeholder 10"/>
          <p:cNvSpPr>
            <a:spLocks noGrp="1"/>
          </p:cNvSpPr>
          <p:nvPr>
            <p:ph idx="1"/>
          </p:nvPr>
        </p:nvSpPr>
        <p:spPr>
          <a:xfrm>
            <a:off x="457200" y="1219200"/>
            <a:ext cx="8229600" cy="5029200"/>
          </a:xfrm>
        </p:spPr>
        <p:txBody>
          <a:bodyPr>
            <a:normAutofit/>
          </a:bodyPr>
          <a:lstStyle/>
          <a:p>
            <a:pPr>
              <a:spcBef>
                <a:spcPts val="1200"/>
              </a:spcBef>
            </a:pPr>
            <a:r>
              <a:rPr lang="en-US" sz="1600" b="1" u="sng" dirty="0" smtClean="0">
                <a:solidFill>
                  <a:schemeClr val="tx2"/>
                </a:solidFill>
              </a:rPr>
              <a:t>Open Government </a:t>
            </a:r>
            <a:r>
              <a:rPr lang="en-US" sz="1400" b="1" dirty="0" smtClean="0"/>
              <a:t>is based on the principles of:</a:t>
            </a:r>
          </a:p>
          <a:p>
            <a:pPr marL="0" indent="0">
              <a:spcBef>
                <a:spcPts val="1200"/>
              </a:spcBef>
              <a:buNone/>
            </a:pPr>
            <a:endParaRPr lang="en-US" sz="1400" b="1" dirty="0" smtClean="0">
              <a:solidFill>
                <a:schemeClr val="tx2"/>
              </a:solidFill>
            </a:endParaRPr>
          </a:p>
          <a:p>
            <a:pPr>
              <a:spcBef>
                <a:spcPts val="1200"/>
              </a:spcBef>
            </a:pPr>
            <a:endParaRPr lang="en-US" sz="1400" b="1" dirty="0">
              <a:solidFill>
                <a:schemeClr val="tx2"/>
              </a:solidFill>
            </a:endParaRPr>
          </a:p>
          <a:p>
            <a:pPr>
              <a:spcBef>
                <a:spcPts val="1200"/>
              </a:spcBef>
            </a:pPr>
            <a:endParaRPr lang="en-US" sz="1400" b="1" dirty="0" smtClean="0">
              <a:solidFill>
                <a:schemeClr val="tx2"/>
              </a:solidFill>
            </a:endParaRPr>
          </a:p>
          <a:p>
            <a:pPr>
              <a:spcBef>
                <a:spcPts val="1200"/>
              </a:spcBef>
            </a:pPr>
            <a:endParaRPr lang="en-US" sz="1400" b="1" dirty="0">
              <a:solidFill>
                <a:schemeClr val="tx2"/>
              </a:solidFill>
            </a:endParaRPr>
          </a:p>
          <a:p>
            <a:pPr>
              <a:spcBef>
                <a:spcPts val="1200"/>
              </a:spcBef>
            </a:pPr>
            <a:endParaRPr lang="en-US" sz="1400" b="1" dirty="0" smtClean="0">
              <a:solidFill>
                <a:schemeClr val="tx2"/>
              </a:solidFill>
            </a:endParaRPr>
          </a:p>
          <a:p>
            <a:pPr>
              <a:spcBef>
                <a:spcPts val="1200"/>
              </a:spcBef>
            </a:pPr>
            <a:endParaRPr lang="en-US" sz="1400" b="1" dirty="0">
              <a:solidFill>
                <a:schemeClr val="tx2"/>
              </a:solidFill>
            </a:endParaRPr>
          </a:p>
          <a:p>
            <a:pPr>
              <a:spcBef>
                <a:spcPts val="1200"/>
              </a:spcBef>
            </a:pPr>
            <a:endParaRPr lang="en-US" sz="1400" b="1" dirty="0" smtClean="0">
              <a:solidFill>
                <a:schemeClr val="tx2"/>
              </a:solidFill>
            </a:endParaRPr>
          </a:p>
          <a:p>
            <a:pPr>
              <a:spcBef>
                <a:spcPts val="1200"/>
              </a:spcBef>
            </a:pPr>
            <a:endParaRPr lang="en-US" sz="1400" b="1" dirty="0">
              <a:solidFill>
                <a:schemeClr val="tx2"/>
              </a:solidFill>
            </a:endParaRPr>
          </a:p>
          <a:p>
            <a:pPr>
              <a:spcBef>
                <a:spcPts val="1200"/>
              </a:spcBef>
            </a:pPr>
            <a:endParaRPr lang="en-US" sz="1400" b="1" dirty="0" smtClean="0">
              <a:solidFill>
                <a:schemeClr val="tx2"/>
              </a:solidFill>
            </a:endParaRPr>
          </a:p>
          <a:p>
            <a:pPr marL="0" indent="0">
              <a:spcBef>
                <a:spcPts val="1200"/>
              </a:spcBef>
              <a:buNone/>
            </a:pPr>
            <a:endParaRPr lang="en-US" sz="1600" b="1" u="sng" dirty="0">
              <a:solidFill>
                <a:schemeClr val="tx2"/>
              </a:solidFill>
            </a:endParaRPr>
          </a:p>
          <a:p>
            <a:pPr>
              <a:spcBef>
                <a:spcPts val="1200"/>
              </a:spcBef>
            </a:pPr>
            <a:r>
              <a:rPr lang="en-US" sz="1600" b="1" u="sng" dirty="0" smtClean="0">
                <a:solidFill>
                  <a:schemeClr val="tx2"/>
                </a:solidFill>
              </a:rPr>
              <a:t>Open </a:t>
            </a:r>
            <a:r>
              <a:rPr lang="en-US" sz="1600" b="1" u="sng" dirty="0">
                <a:solidFill>
                  <a:schemeClr val="tx2"/>
                </a:solidFill>
              </a:rPr>
              <a:t>Data </a:t>
            </a:r>
            <a:r>
              <a:rPr lang="en-US" sz="1400" b="1" dirty="0">
                <a:solidFill>
                  <a:schemeClr val="tx2"/>
                </a:solidFill>
              </a:rPr>
              <a:t>is the idea that public data should be broadly accessible and usable by humans and machines, free of any technological, </a:t>
            </a:r>
            <a:r>
              <a:rPr lang="en-US" sz="1400" b="1" dirty="0"/>
              <a:t>legal</a:t>
            </a:r>
            <a:r>
              <a:rPr lang="en-US" sz="1400" b="1" dirty="0">
                <a:solidFill>
                  <a:schemeClr val="tx2"/>
                </a:solidFill>
              </a:rPr>
              <a:t> or usability barriers.  </a:t>
            </a:r>
          </a:p>
          <a:p>
            <a:pPr>
              <a:spcBef>
                <a:spcPts val="1200"/>
              </a:spcBef>
            </a:pPr>
            <a:endParaRPr lang="en-US" sz="1400" b="1" dirty="0">
              <a:solidFill>
                <a:schemeClr val="tx2"/>
              </a:solidFill>
            </a:endParaRPr>
          </a:p>
          <a:p>
            <a:pPr>
              <a:spcBef>
                <a:spcPts val="1200"/>
              </a:spcBef>
            </a:pPr>
            <a:endParaRPr lang="en-US" sz="1400" b="1" dirty="0" smtClean="0">
              <a:solidFill>
                <a:schemeClr val="tx2"/>
              </a:solidFill>
            </a:endParaRPr>
          </a:p>
        </p:txBody>
      </p:sp>
      <p:sp>
        <p:nvSpPr>
          <p:cNvPr id="14" name="Slide Number Placeholder 13"/>
          <p:cNvSpPr>
            <a:spLocks noGrp="1"/>
          </p:cNvSpPr>
          <p:nvPr>
            <p:ph type="sldNum" sz="quarter" idx="12"/>
          </p:nvPr>
        </p:nvSpPr>
        <p:spPr/>
        <p:txBody>
          <a:bodyPr/>
          <a:lstStyle/>
          <a:p>
            <a:fld id="{1A026502-11EF-4F01-A5BA-022B1A37D027}" type="slidenum">
              <a:rPr lang="en-US" smtClean="0"/>
              <a:pPr/>
              <a:t>2</a:t>
            </a:fld>
            <a:endParaRPr lang="en-US"/>
          </a:p>
        </p:txBody>
      </p:sp>
      <p:sp>
        <p:nvSpPr>
          <p:cNvPr id="20" name="Text Placeholder 7"/>
          <p:cNvSpPr>
            <a:spLocks noGrp="1"/>
          </p:cNvSpPr>
          <p:nvPr>
            <p:ph type="body" sz="quarter" idx="4294967295"/>
          </p:nvPr>
        </p:nvSpPr>
        <p:spPr>
          <a:xfrm>
            <a:off x="0" y="5715000"/>
            <a:ext cx="8229600" cy="685800"/>
          </a:xfrm>
        </p:spPr>
        <p:txBody>
          <a:bodyPr>
            <a:normAutofit fontScale="47500" lnSpcReduction="20000"/>
          </a:bodyPr>
          <a:lstStyle/>
          <a:p>
            <a:r>
              <a:rPr lang="en-US" dirty="0">
                <a:solidFill>
                  <a:schemeClr val="bg1"/>
                </a:solidFill>
              </a:rPr>
              <a:t>Open data typically does not contain personal or identifiable information about private citizens that is not otherwise available through existing Government services</a:t>
            </a:r>
            <a:endParaRPr lang="en-US" dirty="0" smtClean="0"/>
          </a:p>
        </p:txBody>
      </p:sp>
      <p:sp>
        <p:nvSpPr>
          <p:cNvPr id="23" name="Freeform 47"/>
          <p:cNvSpPr>
            <a:spLocks noEditPoints="1"/>
          </p:cNvSpPr>
          <p:nvPr/>
        </p:nvSpPr>
        <p:spPr bwMode="black">
          <a:xfrm>
            <a:off x="109728" y="657230"/>
            <a:ext cx="274320" cy="274320"/>
          </a:xfrm>
          <a:custGeom>
            <a:avLst/>
            <a:gdLst>
              <a:gd name="T0" fmla="*/ 75 w 150"/>
              <a:gd name="T1" fmla="*/ 150 h 150"/>
              <a:gd name="T2" fmla="*/ 0 w 150"/>
              <a:gd name="T3" fmla="*/ 75 h 150"/>
              <a:gd name="T4" fmla="*/ 75 w 150"/>
              <a:gd name="T5" fmla="*/ 0 h 150"/>
              <a:gd name="T6" fmla="*/ 150 w 150"/>
              <a:gd name="T7" fmla="*/ 75 h 150"/>
              <a:gd name="T8" fmla="*/ 75 w 150"/>
              <a:gd name="T9" fmla="*/ 150 h 150"/>
              <a:gd name="T10" fmla="*/ 75 w 150"/>
              <a:gd name="T11" fmla="*/ 9 h 150"/>
              <a:gd name="T12" fmla="*/ 10 w 150"/>
              <a:gd name="T13" fmla="*/ 75 h 150"/>
              <a:gd name="T14" fmla="*/ 75 w 150"/>
              <a:gd name="T15" fmla="*/ 140 h 150"/>
              <a:gd name="T16" fmla="*/ 140 w 150"/>
              <a:gd name="T17" fmla="*/ 75 h 150"/>
              <a:gd name="T18" fmla="*/ 75 w 150"/>
              <a:gd name="T19" fmla="*/ 9 h 150"/>
              <a:gd name="T20" fmla="*/ 47 w 150"/>
              <a:gd name="T21" fmla="*/ 94 h 150"/>
              <a:gd name="T22" fmla="*/ 43 w 150"/>
              <a:gd name="T23" fmla="*/ 98 h 150"/>
              <a:gd name="T24" fmla="*/ 38 w 150"/>
              <a:gd name="T25" fmla="*/ 94 h 150"/>
              <a:gd name="T26" fmla="*/ 43 w 150"/>
              <a:gd name="T27" fmla="*/ 89 h 150"/>
              <a:gd name="T28" fmla="*/ 47 w 150"/>
              <a:gd name="T29" fmla="*/ 94 h 150"/>
              <a:gd name="T30" fmla="*/ 43 w 150"/>
              <a:gd name="T31" fmla="*/ 52 h 150"/>
              <a:gd name="T32" fmla="*/ 38 w 150"/>
              <a:gd name="T33" fmla="*/ 56 h 150"/>
              <a:gd name="T34" fmla="*/ 43 w 150"/>
              <a:gd name="T35" fmla="*/ 61 h 150"/>
              <a:gd name="T36" fmla="*/ 47 w 150"/>
              <a:gd name="T37" fmla="*/ 56 h 150"/>
              <a:gd name="T38" fmla="*/ 43 w 150"/>
              <a:gd name="T39" fmla="*/ 52 h 150"/>
              <a:gd name="T40" fmla="*/ 53 w 150"/>
              <a:gd name="T41" fmla="*/ 98 h 150"/>
              <a:gd name="T42" fmla="*/ 101 w 150"/>
              <a:gd name="T43" fmla="*/ 98 h 150"/>
              <a:gd name="T44" fmla="*/ 101 w 150"/>
              <a:gd name="T45" fmla="*/ 89 h 150"/>
              <a:gd name="T46" fmla="*/ 53 w 150"/>
              <a:gd name="T47" fmla="*/ 89 h 150"/>
              <a:gd name="T48" fmla="*/ 53 w 150"/>
              <a:gd name="T49" fmla="*/ 98 h 150"/>
              <a:gd name="T50" fmla="*/ 108 w 150"/>
              <a:gd name="T51" fmla="*/ 52 h 150"/>
              <a:gd name="T52" fmla="*/ 53 w 150"/>
              <a:gd name="T53" fmla="*/ 52 h 150"/>
              <a:gd name="T54" fmla="*/ 53 w 150"/>
              <a:gd name="T55" fmla="*/ 61 h 150"/>
              <a:gd name="T56" fmla="*/ 108 w 150"/>
              <a:gd name="T57" fmla="*/ 61 h 150"/>
              <a:gd name="T58" fmla="*/ 108 w 150"/>
              <a:gd name="T59" fmla="*/ 52 h 150"/>
              <a:gd name="T60" fmla="*/ 53 w 150"/>
              <a:gd name="T61" fmla="*/ 70 h 150"/>
              <a:gd name="T62" fmla="*/ 53 w 150"/>
              <a:gd name="T63" fmla="*/ 80 h 150"/>
              <a:gd name="T64" fmla="*/ 116 w 150"/>
              <a:gd name="T65" fmla="*/ 80 h 150"/>
              <a:gd name="T66" fmla="*/ 116 w 150"/>
              <a:gd name="T67" fmla="*/ 70 h 150"/>
              <a:gd name="T68" fmla="*/ 53 w 150"/>
              <a:gd name="T69" fmla="*/ 70 h 150"/>
              <a:gd name="T70" fmla="*/ 43 w 150"/>
              <a:gd name="T71" fmla="*/ 70 h 150"/>
              <a:gd name="T72" fmla="*/ 38 w 150"/>
              <a:gd name="T73" fmla="*/ 75 h 150"/>
              <a:gd name="T74" fmla="*/ 43 w 150"/>
              <a:gd name="T75" fmla="*/ 80 h 150"/>
              <a:gd name="T76" fmla="*/ 47 w 150"/>
              <a:gd name="T77" fmla="*/ 75 h 150"/>
              <a:gd name="T78" fmla="*/ 43 w 150"/>
              <a:gd name="T79" fmla="*/ 7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0" h="150">
                <a:moveTo>
                  <a:pt x="75" y="150"/>
                </a:moveTo>
                <a:cubicBezTo>
                  <a:pt x="34" y="150"/>
                  <a:pt x="0" y="116"/>
                  <a:pt x="0" y="75"/>
                </a:cubicBezTo>
                <a:cubicBezTo>
                  <a:pt x="0" y="34"/>
                  <a:pt x="34" y="0"/>
                  <a:pt x="75" y="0"/>
                </a:cubicBezTo>
                <a:cubicBezTo>
                  <a:pt x="116" y="0"/>
                  <a:pt x="150" y="34"/>
                  <a:pt x="150" y="75"/>
                </a:cubicBezTo>
                <a:cubicBezTo>
                  <a:pt x="150" y="116"/>
                  <a:pt x="116" y="150"/>
                  <a:pt x="75" y="150"/>
                </a:cubicBezTo>
                <a:close/>
                <a:moveTo>
                  <a:pt x="75" y="9"/>
                </a:moveTo>
                <a:cubicBezTo>
                  <a:pt x="39" y="9"/>
                  <a:pt x="10" y="39"/>
                  <a:pt x="10" y="75"/>
                </a:cubicBezTo>
                <a:cubicBezTo>
                  <a:pt x="10" y="111"/>
                  <a:pt x="39" y="140"/>
                  <a:pt x="75" y="140"/>
                </a:cubicBezTo>
                <a:cubicBezTo>
                  <a:pt x="111" y="140"/>
                  <a:pt x="140" y="111"/>
                  <a:pt x="140" y="75"/>
                </a:cubicBezTo>
                <a:cubicBezTo>
                  <a:pt x="140" y="39"/>
                  <a:pt x="111" y="9"/>
                  <a:pt x="75" y="9"/>
                </a:cubicBezTo>
                <a:close/>
                <a:moveTo>
                  <a:pt x="47" y="94"/>
                </a:moveTo>
                <a:cubicBezTo>
                  <a:pt x="47" y="96"/>
                  <a:pt x="45" y="98"/>
                  <a:pt x="43" y="98"/>
                </a:cubicBezTo>
                <a:cubicBezTo>
                  <a:pt x="40" y="98"/>
                  <a:pt x="38" y="96"/>
                  <a:pt x="38" y="94"/>
                </a:cubicBezTo>
                <a:cubicBezTo>
                  <a:pt x="38" y="91"/>
                  <a:pt x="40" y="89"/>
                  <a:pt x="43" y="89"/>
                </a:cubicBezTo>
                <a:cubicBezTo>
                  <a:pt x="45" y="89"/>
                  <a:pt x="47" y="91"/>
                  <a:pt x="47" y="94"/>
                </a:cubicBezTo>
                <a:close/>
                <a:moveTo>
                  <a:pt x="43" y="52"/>
                </a:moveTo>
                <a:cubicBezTo>
                  <a:pt x="40" y="52"/>
                  <a:pt x="38" y="54"/>
                  <a:pt x="38" y="56"/>
                </a:cubicBezTo>
                <a:cubicBezTo>
                  <a:pt x="38" y="59"/>
                  <a:pt x="40" y="61"/>
                  <a:pt x="43" y="61"/>
                </a:cubicBezTo>
                <a:cubicBezTo>
                  <a:pt x="45" y="61"/>
                  <a:pt x="47" y="59"/>
                  <a:pt x="47" y="56"/>
                </a:cubicBezTo>
                <a:cubicBezTo>
                  <a:pt x="47" y="54"/>
                  <a:pt x="45" y="52"/>
                  <a:pt x="43" y="52"/>
                </a:cubicBezTo>
                <a:close/>
                <a:moveTo>
                  <a:pt x="53" y="98"/>
                </a:moveTo>
                <a:cubicBezTo>
                  <a:pt x="101" y="98"/>
                  <a:pt x="101" y="98"/>
                  <a:pt x="101" y="98"/>
                </a:cubicBezTo>
                <a:cubicBezTo>
                  <a:pt x="101" y="89"/>
                  <a:pt x="101" y="89"/>
                  <a:pt x="101" y="89"/>
                </a:cubicBezTo>
                <a:cubicBezTo>
                  <a:pt x="53" y="89"/>
                  <a:pt x="53" y="89"/>
                  <a:pt x="53" y="89"/>
                </a:cubicBezTo>
                <a:lnTo>
                  <a:pt x="53" y="98"/>
                </a:lnTo>
                <a:close/>
                <a:moveTo>
                  <a:pt x="108" y="52"/>
                </a:moveTo>
                <a:cubicBezTo>
                  <a:pt x="53" y="52"/>
                  <a:pt x="53" y="52"/>
                  <a:pt x="53" y="52"/>
                </a:cubicBezTo>
                <a:cubicBezTo>
                  <a:pt x="53" y="61"/>
                  <a:pt x="53" y="61"/>
                  <a:pt x="53" y="61"/>
                </a:cubicBezTo>
                <a:cubicBezTo>
                  <a:pt x="108" y="61"/>
                  <a:pt x="108" y="61"/>
                  <a:pt x="108" y="61"/>
                </a:cubicBezTo>
                <a:lnTo>
                  <a:pt x="108" y="52"/>
                </a:lnTo>
                <a:close/>
                <a:moveTo>
                  <a:pt x="53" y="70"/>
                </a:moveTo>
                <a:cubicBezTo>
                  <a:pt x="53" y="80"/>
                  <a:pt x="53" y="80"/>
                  <a:pt x="53" y="80"/>
                </a:cubicBezTo>
                <a:cubicBezTo>
                  <a:pt x="116" y="80"/>
                  <a:pt x="116" y="80"/>
                  <a:pt x="116" y="80"/>
                </a:cubicBezTo>
                <a:cubicBezTo>
                  <a:pt x="116" y="70"/>
                  <a:pt x="116" y="70"/>
                  <a:pt x="116" y="70"/>
                </a:cubicBezTo>
                <a:lnTo>
                  <a:pt x="53" y="70"/>
                </a:lnTo>
                <a:close/>
                <a:moveTo>
                  <a:pt x="43" y="70"/>
                </a:moveTo>
                <a:cubicBezTo>
                  <a:pt x="40" y="70"/>
                  <a:pt x="38" y="72"/>
                  <a:pt x="38" y="75"/>
                </a:cubicBezTo>
                <a:cubicBezTo>
                  <a:pt x="38" y="78"/>
                  <a:pt x="40" y="80"/>
                  <a:pt x="43" y="80"/>
                </a:cubicBezTo>
                <a:cubicBezTo>
                  <a:pt x="45" y="80"/>
                  <a:pt x="47" y="78"/>
                  <a:pt x="47" y="75"/>
                </a:cubicBezTo>
                <a:cubicBezTo>
                  <a:pt x="47" y="72"/>
                  <a:pt x="45" y="70"/>
                  <a:pt x="43" y="70"/>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 name="Data Volume def"/>
          <p:cNvSpPr/>
          <p:nvPr/>
        </p:nvSpPr>
        <p:spPr>
          <a:xfrm>
            <a:off x="685800" y="4267200"/>
            <a:ext cx="2286000" cy="738664"/>
          </a:xfrm>
          <a:prstGeom prst="rect">
            <a:avLst/>
          </a:prstGeom>
          <a:noFill/>
        </p:spPr>
        <p:txBody>
          <a:bodyPr wrap="square" lIns="0" tIns="0" rIns="0" bIns="0">
            <a:spAutoFit/>
          </a:bodyPr>
          <a:lstStyle/>
          <a:p>
            <a:r>
              <a:rPr lang="en-US" sz="1200" dirty="0" smtClean="0">
                <a:solidFill>
                  <a:schemeClr val="tx2"/>
                </a:solidFill>
              </a:rPr>
              <a:t>Enable greater accountability, efficiency and economic opportunity by making government data more open.</a:t>
            </a:r>
            <a:endParaRPr lang="en-US" sz="1200" dirty="0">
              <a:solidFill>
                <a:schemeClr val="tx2"/>
              </a:solidFill>
            </a:endParaRPr>
          </a:p>
        </p:txBody>
      </p:sp>
      <p:sp>
        <p:nvSpPr>
          <p:cNvPr id="30" name="Data variety def"/>
          <p:cNvSpPr/>
          <p:nvPr/>
        </p:nvSpPr>
        <p:spPr>
          <a:xfrm>
            <a:off x="3352800" y="4267200"/>
            <a:ext cx="2362200" cy="923330"/>
          </a:xfrm>
          <a:prstGeom prst="rect">
            <a:avLst/>
          </a:prstGeom>
          <a:noFill/>
        </p:spPr>
        <p:txBody>
          <a:bodyPr wrap="square" lIns="0" tIns="0" rIns="0" bIns="0">
            <a:spAutoFit/>
          </a:bodyPr>
          <a:lstStyle/>
          <a:p>
            <a:r>
              <a:rPr lang="en-US" sz="1200" dirty="0" smtClean="0">
                <a:solidFill>
                  <a:srgbClr val="000000"/>
                </a:solidFill>
              </a:rPr>
              <a:t>through </a:t>
            </a:r>
            <a:r>
              <a:rPr lang="en-US" sz="1200" dirty="0">
                <a:solidFill>
                  <a:srgbClr val="000000"/>
                </a:solidFill>
              </a:rPr>
              <a:t>the direct involvement of citizens, developers and entrepreneurs to deliver better and more cost effective government based services. </a:t>
            </a:r>
          </a:p>
        </p:txBody>
      </p:sp>
      <p:sp>
        <p:nvSpPr>
          <p:cNvPr id="34" name="Rapid velocity def"/>
          <p:cNvSpPr/>
          <p:nvPr/>
        </p:nvSpPr>
        <p:spPr>
          <a:xfrm>
            <a:off x="6019800" y="4267200"/>
            <a:ext cx="2306020" cy="738664"/>
          </a:xfrm>
          <a:prstGeom prst="rect">
            <a:avLst/>
          </a:prstGeom>
          <a:noFill/>
        </p:spPr>
        <p:txBody>
          <a:bodyPr wrap="square" lIns="0" tIns="0" rIns="0" bIns="0">
            <a:spAutoFit/>
          </a:bodyPr>
          <a:lstStyle/>
          <a:p>
            <a:r>
              <a:rPr lang="en-US" sz="1200" dirty="0" smtClean="0">
                <a:solidFill>
                  <a:schemeClr val="tx2"/>
                </a:solidFill>
              </a:rPr>
              <a:t>Generate new ideas for problem solving by fostering cooperation across  levels of government and departments, and with the public</a:t>
            </a:r>
            <a:endParaRPr lang="en-US" sz="1200" dirty="0">
              <a:solidFill>
                <a:schemeClr val="tx2"/>
              </a:solidFill>
            </a:endParaRPr>
          </a:p>
        </p:txBody>
      </p:sp>
      <p:sp>
        <p:nvSpPr>
          <p:cNvPr id="42" name="Rectangle 41"/>
          <p:cNvSpPr/>
          <p:nvPr/>
        </p:nvSpPr>
        <p:spPr bwMode="auto">
          <a:xfrm>
            <a:off x="685800" y="1828800"/>
            <a:ext cx="2306020" cy="2306019"/>
          </a:xfrm>
          <a:prstGeom prst="rect">
            <a:avLst/>
          </a:prstGeom>
          <a:solidFill>
            <a:schemeClr val="accent3"/>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b" anchorCtr="0" compatLnSpc="1">
            <a:prstTxWarp prst="textNoShape">
              <a:avLst/>
            </a:prstTxWarp>
          </a:bodyPr>
          <a:lstStyle/>
          <a:p>
            <a:pPr algn="ctr" defTabSz="914099" fontAlgn="base">
              <a:spcBef>
                <a:spcPct val="0"/>
              </a:spcBef>
              <a:spcAft>
                <a:spcPct val="0"/>
              </a:spcAft>
            </a:pPr>
            <a:r>
              <a:rPr lang="en-US" sz="2000" dirty="0" smtClean="0">
                <a:gradFill>
                  <a:gsLst>
                    <a:gs pos="0">
                      <a:srgbClr val="FFFFFF"/>
                    </a:gs>
                    <a:gs pos="100000">
                      <a:srgbClr val="FFFFFF"/>
                    </a:gs>
                  </a:gsLst>
                  <a:lin ang="5400000" scaled="0"/>
                </a:gradFill>
              </a:rPr>
              <a:t>Transparency</a:t>
            </a:r>
          </a:p>
        </p:txBody>
      </p:sp>
      <p:sp>
        <p:nvSpPr>
          <p:cNvPr id="43" name="Rectangle 42"/>
          <p:cNvSpPr/>
          <p:nvPr/>
        </p:nvSpPr>
        <p:spPr bwMode="auto">
          <a:xfrm>
            <a:off x="3352800" y="1828800"/>
            <a:ext cx="2306020" cy="2306019"/>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b" anchorCtr="0" compatLnSpc="1">
            <a:prstTxWarp prst="textNoShape">
              <a:avLst/>
            </a:prstTxWarp>
          </a:bodyPr>
          <a:lstStyle/>
          <a:p>
            <a:pPr algn="ctr" defTabSz="914099" fontAlgn="base">
              <a:spcBef>
                <a:spcPct val="0"/>
              </a:spcBef>
              <a:spcAft>
                <a:spcPct val="0"/>
              </a:spcAft>
            </a:pPr>
            <a:r>
              <a:rPr lang="en-US" sz="2000" spc="-30" dirty="0" smtClean="0">
                <a:gradFill>
                  <a:gsLst>
                    <a:gs pos="0">
                      <a:srgbClr val="FFFFFF"/>
                    </a:gs>
                    <a:gs pos="100000">
                      <a:srgbClr val="FFFFFF"/>
                    </a:gs>
                  </a:gsLst>
                  <a:lin ang="5400000" scaled="0"/>
                </a:gradFill>
              </a:rPr>
              <a:t>Participation</a:t>
            </a:r>
            <a:endParaRPr lang="en-US" sz="2800" spc="-30" dirty="0" smtClean="0">
              <a:gradFill>
                <a:gsLst>
                  <a:gs pos="0">
                    <a:srgbClr val="FFFFFF"/>
                  </a:gs>
                  <a:gs pos="100000">
                    <a:srgbClr val="FFFFFF"/>
                  </a:gs>
                </a:gsLst>
                <a:lin ang="5400000" scaled="0"/>
              </a:gradFill>
            </a:endParaRPr>
          </a:p>
        </p:txBody>
      </p:sp>
      <p:sp>
        <p:nvSpPr>
          <p:cNvPr id="45" name="Rectangle 44"/>
          <p:cNvSpPr/>
          <p:nvPr/>
        </p:nvSpPr>
        <p:spPr bwMode="auto">
          <a:xfrm>
            <a:off x="6019800" y="1828800"/>
            <a:ext cx="2306020" cy="2306019"/>
          </a:xfrm>
          <a:prstGeom prst="rect">
            <a:avLst/>
          </a:prstGeom>
          <a:solidFill>
            <a:schemeClr val="accent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b" anchorCtr="0" compatLnSpc="1">
            <a:prstTxWarp prst="textNoShape">
              <a:avLst/>
            </a:prstTxWarp>
          </a:bodyPr>
          <a:lstStyle/>
          <a:p>
            <a:pPr algn="ctr" defTabSz="914099" fontAlgn="base">
              <a:spcBef>
                <a:spcPct val="0"/>
              </a:spcBef>
              <a:spcAft>
                <a:spcPct val="0"/>
              </a:spcAft>
            </a:pPr>
            <a:r>
              <a:rPr lang="en-US" sz="2000" dirty="0" smtClean="0">
                <a:gradFill>
                  <a:gsLst>
                    <a:gs pos="0">
                      <a:srgbClr val="FFFFFF"/>
                    </a:gs>
                    <a:gs pos="100000">
                      <a:srgbClr val="FFFFFF"/>
                    </a:gs>
                  </a:gsLst>
                  <a:lin ang="5400000" scaled="0"/>
                </a:gradFill>
              </a:rPr>
              <a:t>Collaboration</a:t>
            </a:r>
          </a:p>
        </p:txBody>
      </p:sp>
      <p:pic>
        <p:nvPicPr>
          <p:cNvPr id="1030" name="Picture 6" descr="C:\Users\mcarlin\AppData\Local\Microsoft\Windows\Temporary Internet Files\Content.IE5\NOJ37U9H\MP90041180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2133600"/>
            <a:ext cx="1447800" cy="16764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1" name="Picture 7" descr="C:\Users\mcarlin\AppData\Local\Microsoft\Windows\Temporary Internet Files\Content.IE5\83I1G67R\MP90042263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2356222"/>
            <a:ext cx="1695296" cy="1377578"/>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C:\Users\mcarlin\AppData\Local\Microsoft\Windows\Temporary Internet Files\Content.IE5\BDEM3F7G\MP90044857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2133600"/>
            <a:ext cx="1524000" cy="1600200"/>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621" y="5852193"/>
            <a:ext cx="390112" cy="396207"/>
          </a:xfrm>
          <a:prstGeom prst="rect">
            <a:avLst/>
          </a:prstGeom>
        </p:spPr>
      </p:pic>
    </p:spTree>
    <p:extLst>
      <p:ext uri="{BB962C8B-B14F-4D97-AF65-F5344CB8AC3E}">
        <p14:creationId xmlns:p14="http://schemas.microsoft.com/office/powerpoint/2010/main" val="342465761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nl-NL" sz="2800" dirty="0" smtClean="0"/>
              <a:t>Why is it relevant for Europe</a:t>
            </a:r>
            <a:endParaRPr lang="en-US" sz="2800" dirty="0"/>
          </a:p>
        </p:txBody>
      </p:sp>
      <p:sp>
        <p:nvSpPr>
          <p:cNvPr id="5" name="Content Placeholder 4"/>
          <p:cNvSpPr>
            <a:spLocks noGrp="1"/>
          </p:cNvSpPr>
          <p:nvPr>
            <p:ph idx="1"/>
          </p:nvPr>
        </p:nvSpPr>
        <p:spPr>
          <a:xfrm>
            <a:off x="252413" y="1335576"/>
            <a:ext cx="8650287" cy="4978747"/>
          </a:xfrm>
        </p:spPr>
        <p:txBody>
          <a:bodyPr>
            <a:normAutofit fontScale="92500" lnSpcReduction="10000"/>
          </a:bodyPr>
          <a:lstStyle/>
          <a:p>
            <a:r>
              <a:rPr lang="nl-NL" dirty="0" smtClean="0"/>
              <a:t>EU directive</a:t>
            </a:r>
          </a:p>
          <a:p>
            <a:pPr marL="431864" lvl="1" indent="0">
              <a:buNone/>
            </a:pPr>
            <a:r>
              <a:rPr lang="en-US" sz="1800" i="1" dirty="0" smtClean="0"/>
              <a:t>Member States shall ensure that, where the re-use of documents held by public sector bodies is allowed, these documents shall be re-usable for commercial or non-commercial purposes.</a:t>
            </a:r>
          </a:p>
          <a:p>
            <a:pPr marL="431864" lvl="1" indent="0">
              <a:spcBef>
                <a:spcPts val="0"/>
              </a:spcBef>
              <a:buNone/>
            </a:pPr>
            <a:r>
              <a:rPr lang="en-US" sz="1800" i="1" dirty="0" smtClean="0"/>
              <a:t>Our </a:t>
            </a:r>
            <a:r>
              <a:rPr lang="en-US" sz="1800" i="1" dirty="0"/>
              <a:t>central estimate for the value of PSI is €27 </a:t>
            </a:r>
            <a:r>
              <a:rPr lang="en-US" sz="1800" i="1" dirty="0" smtClean="0"/>
              <a:t>billion </a:t>
            </a:r>
            <a:r>
              <a:rPr lang="en-US" sz="1800" i="1" dirty="0"/>
              <a:t>annually. </a:t>
            </a:r>
            <a:r>
              <a:rPr lang="en-US" sz="1050" i="1" dirty="0">
                <a:hlinkClick r:id="rId3"/>
              </a:rPr>
              <a:t>http://</a:t>
            </a:r>
            <a:r>
              <a:rPr lang="en-US" sz="1050" i="1" dirty="0" smtClean="0">
                <a:hlinkClick r:id="rId3"/>
              </a:rPr>
              <a:t>ec.europa.eu/information_society/policy/psi/docs/pdfs/pira_study/commercial_final_report.pdf</a:t>
            </a:r>
            <a:endParaRPr lang="en-US" sz="1050" i="1" dirty="0" smtClean="0"/>
          </a:p>
          <a:p>
            <a:pPr marL="431864" lvl="1" indent="0">
              <a:spcBef>
                <a:spcPts val="0"/>
              </a:spcBef>
              <a:buNone/>
            </a:pPr>
            <a:endParaRPr lang="en-US" sz="1400" dirty="0" smtClean="0"/>
          </a:p>
          <a:p>
            <a:pPr marL="431864" lvl="1" indent="0">
              <a:spcBef>
                <a:spcPts val="0"/>
              </a:spcBef>
              <a:buNone/>
            </a:pPr>
            <a:r>
              <a:rPr lang="en-US" sz="1600" dirty="0" smtClean="0"/>
              <a:t>Public </a:t>
            </a:r>
            <a:r>
              <a:rPr lang="en-US" sz="1600" dirty="0"/>
              <a:t>sector information (PSI) is the single largest source of information in Europe. It is produced and collected by public bodies and includes digital maps, meteorological, legal, traffic, financial, economic and other data. Most of this raw data could be re-used or integrated into new </a:t>
            </a:r>
            <a:r>
              <a:rPr lang="en-US" sz="1600" dirty="0">
                <a:hlinkClick r:id="rId4"/>
              </a:rPr>
              <a:t>products and services</a:t>
            </a:r>
            <a:r>
              <a:rPr lang="en-US" sz="1600" dirty="0"/>
              <a:t>, which we use on a daily basis, such as car navigation systems, weather forecasts, financial and insurance services</a:t>
            </a:r>
            <a:endParaRPr lang="en-US" sz="1600" i="1" dirty="0" smtClean="0"/>
          </a:p>
          <a:p>
            <a:pPr marL="431864" lvl="1" indent="0">
              <a:spcBef>
                <a:spcPts val="0"/>
              </a:spcBef>
              <a:buNone/>
            </a:pPr>
            <a:endParaRPr lang="it-IT" sz="1050" i="1" dirty="0"/>
          </a:p>
          <a:p>
            <a:pPr marL="431864" lvl="1" indent="0">
              <a:spcBef>
                <a:spcPts val="0"/>
              </a:spcBef>
              <a:buNone/>
            </a:pPr>
            <a:endParaRPr lang="it-IT" sz="1050" i="1" dirty="0" smtClean="0"/>
          </a:p>
          <a:p>
            <a:pPr marL="36576" indent="0">
              <a:spcBef>
                <a:spcPts val="0"/>
              </a:spcBef>
              <a:buNone/>
            </a:pPr>
            <a:endParaRPr lang="en-US" sz="1200" i="1" dirty="0" smtClean="0"/>
          </a:p>
          <a:p>
            <a:r>
              <a:rPr lang="en-GB" dirty="0"/>
              <a:t>EU Digital agenda par.2.7.4</a:t>
            </a:r>
            <a:endParaRPr lang="en-US" dirty="0"/>
          </a:p>
          <a:p>
            <a:pPr marL="431864" lvl="1" indent="0">
              <a:buNone/>
            </a:pPr>
            <a:r>
              <a:rPr lang="en-GB" sz="1600" i="1" dirty="0" smtClean="0"/>
              <a:t>….</a:t>
            </a:r>
            <a:r>
              <a:rPr lang="en-GB" sz="1600" i="1" dirty="0" err="1" smtClean="0"/>
              <a:t>eGovernment</a:t>
            </a:r>
            <a:r>
              <a:rPr lang="en-GB" sz="1600" i="1" dirty="0" smtClean="0"/>
              <a:t> </a:t>
            </a:r>
            <a:r>
              <a:rPr lang="en-GB" sz="1600" i="1" dirty="0"/>
              <a:t>services offer a cost-effective route to better service for every citizen and business and participatory open and transparent government. eGovernment services can reduce costs and save time for public administrations, citizens and businesses. They can also help mitigate the risks of climate change, natural and man-made hazards by including the sharing of environmental data and environment-related information. </a:t>
            </a:r>
            <a:endParaRPr lang="en-GB" sz="1600" i="1" dirty="0" smtClean="0"/>
          </a:p>
        </p:txBody>
      </p:sp>
    </p:spTree>
    <p:extLst>
      <p:ext uri="{BB962C8B-B14F-4D97-AF65-F5344CB8AC3E}">
        <p14:creationId xmlns:p14="http://schemas.microsoft.com/office/powerpoint/2010/main" val="3198267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498598"/>
          </a:xfrm>
        </p:spPr>
        <p:txBody>
          <a:bodyPr>
            <a:normAutofit fontScale="90000"/>
          </a:bodyPr>
          <a:lstStyle/>
          <a:p>
            <a:r>
              <a:rPr lang="it-IT" sz="3600" dirty="0" smtClean="0"/>
              <a:t>Barriers for reuse...</a:t>
            </a:r>
            <a:endParaRPr lang="en-US" sz="3600" dirty="0"/>
          </a:p>
        </p:txBody>
      </p:sp>
      <p:sp>
        <p:nvSpPr>
          <p:cNvPr id="3" name="Content Placeholder 2"/>
          <p:cNvSpPr>
            <a:spLocks noGrp="1"/>
          </p:cNvSpPr>
          <p:nvPr>
            <p:ph idx="1"/>
          </p:nvPr>
        </p:nvSpPr>
        <p:spPr>
          <a:xfrm>
            <a:off x="381000" y="1101360"/>
            <a:ext cx="8382000" cy="5309146"/>
          </a:xfrm>
        </p:spPr>
        <p:txBody>
          <a:bodyPr/>
          <a:lstStyle/>
          <a:p>
            <a:pPr marL="285750" lvl="0" indent="-285750">
              <a:lnSpc>
                <a:spcPts val="2700"/>
              </a:lnSpc>
              <a:spcBef>
                <a:spcPts val="120"/>
              </a:spcBef>
              <a:buFont typeface="Arial" panose="020B0604020202020204" pitchFamily="34" charset="0"/>
              <a:buChar char="•"/>
            </a:pPr>
            <a:r>
              <a:rPr lang="en-US" sz="1800" dirty="0" smtClean="0"/>
              <a:t>Opened </a:t>
            </a:r>
            <a:r>
              <a:rPr lang="en-US" sz="1800" dirty="0"/>
              <a:t>data are </a:t>
            </a:r>
            <a:r>
              <a:rPr lang="en-US" sz="1800" dirty="0" smtClean="0"/>
              <a:t>published </a:t>
            </a:r>
            <a:r>
              <a:rPr lang="en-US" sz="1800" dirty="0"/>
              <a:t>to </a:t>
            </a:r>
            <a:r>
              <a:rPr lang="en-US" sz="1800" dirty="0" smtClean="0"/>
              <a:t>application specific, </a:t>
            </a:r>
            <a:r>
              <a:rPr lang="en-US" sz="1800" b="1" dirty="0" smtClean="0"/>
              <a:t>non-reusable formats</a:t>
            </a:r>
            <a:endParaRPr lang="it-IT" sz="1800" b="1" dirty="0"/>
          </a:p>
          <a:p>
            <a:pPr marL="285750" lvl="0" indent="-285750">
              <a:lnSpc>
                <a:spcPts val="2700"/>
              </a:lnSpc>
              <a:spcBef>
                <a:spcPts val="120"/>
              </a:spcBef>
              <a:buFont typeface="Arial" panose="020B0604020202020204" pitchFamily="34" charset="0"/>
              <a:buChar char="•"/>
            </a:pPr>
            <a:r>
              <a:rPr lang="it-IT" sz="1800" b="1" dirty="0" smtClean="0"/>
              <a:t>Lack</a:t>
            </a:r>
            <a:r>
              <a:rPr lang="it-IT" sz="1800" dirty="0" smtClean="0"/>
              <a:t> of terminology and </a:t>
            </a:r>
            <a:r>
              <a:rPr lang="it-IT" sz="1800" b="1" dirty="0" smtClean="0"/>
              <a:t>data consistency</a:t>
            </a:r>
            <a:endParaRPr lang="en-US" sz="1800" b="1" dirty="0"/>
          </a:p>
          <a:p>
            <a:pPr marL="285750" lvl="0" indent="-285750">
              <a:lnSpc>
                <a:spcPts val="2700"/>
              </a:lnSpc>
              <a:spcBef>
                <a:spcPts val="120"/>
              </a:spcBef>
              <a:buFont typeface="Arial" panose="020B0604020202020204" pitchFamily="34" charset="0"/>
              <a:buChar char="•"/>
            </a:pPr>
            <a:r>
              <a:rPr lang="en-US" sz="1800" b="1" dirty="0"/>
              <a:t>Cost </a:t>
            </a:r>
            <a:r>
              <a:rPr lang="en-US" sz="1800" dirty="0"/>
              <a:t>of provisioning and delivery. Data is most often stored on servers within Public authorities, </a:t>
            </a:r>
            <a:r>
              <a:rPr lang="en-US" sz="1800" b="1" dirty="0"/>
              <a:t>not</a:t>
            </a:r>
            <a:r>
              <a:rPr lang="en-US" sz="1800" dirty="0"/>
              <a:t> prepared to </a:t>
            </a:r>
            <a:r>
              <a:rPr lang="en-US" sz="1800" b="1" dirty="0"/>
              <a:t>allow external, scalable </a:t>
            </a:r>
            <a:r>
              <a:rPr lang="en-US" sz="1800" b="1" dirty="0" smtClean="0"/>
              <a:t>access</a:t>
            </a:r>
            <a:endParaRPr lang="en-US" sz="1800" dirty="0"/>
          </a:p>
          <a:p>
            <a:pPr marL="285750" lvl="0" indent="-285750">
              <a:lnSpc>
                <a:spcPts val="2700"/>
              </a:lnSpc>
              <a:spcBef>
                <a:spcPts val="120"/>
              </a:spcBef>
              <a:buFont typeface="Arial" panose="020B0604020202020204" pitchFamily="34" charset="0"/>
              <a:buChar char="•"/>
            </a:pPr>
            <a:r>
              <a:rPr lang="en-US" sz="1800" dirty="0" smtClean="0"/>
              <a:t>Open </a:t>
            </a:r>
            <a:r>
              <a:rPr lang="en-US" sz="1800" dirty="0"/>
              <a:t>data frameworks </a:t>
            </a:r>
            <a:r>
              <a:rPr lang="en-US" sz="1800" b="1" dirty="0" smtClean="0"/>
              <a:t>NOT</a:t>
            </a:r>
            <a:r>
              <a:rPr lang="en-US" sz="1800" dirty="0" smtClean="0"/>
              <a:t> publicly available </a:t>
            </a:r>
            <a:r>
              <a:rPr lang="en-US" sz="1800" b="1" dirty="0"/>
              <a:t>for developers </a:t>
            </a:r>
            <a:r>
              <a:rPr lang="en-US" sz="1800" dirty="0"/>
              <a:t>(all developing languages) </a:t>
            </a:r>
            <a:r>
              <a:rPr lang="en-US" sz="1800" dirty="0" smtClean="0"/>
              <a:t>with tools</a:t>
            </a:r>
            <a:r>
              <a:rPr lang="en-US" sz="1800" dirty="0"/>
              <a:t>, sample code, documentation to support </a:t>
            </a:r>
            <a:r>
              <a:rPr lang="en-US" sz="1800" dirty="0" smtClean="0"/>
              <a:t>easy </a:t>
            </a:r>
            <a:r>
              <a:rPr lang="en-US" sz="1800" dirty="0"/>
              <a:t>reuse of the </a:t>
            </a:r>
            <a:r>
              <a:rPr lang="en-US" sz="1800" dirty="0" smtClean="0"/>
              <a:t>data</a:t>
            </a:r>
            <a:endParaRPr lang="en-US" sz="1800" dirty="0"/>
          </a:p>
          <a:p>
            <a:pPr marL="285750" lvl="0" indent="-285750">
              <a:lnSpc>
                <a:spcPts val="2700"/>
              </a:lnSpc>
              <a:spcBef>
                <a:spcPts val="120"/>
              </a:spcBef>
              <a:buFont typeface="Arial" panose="020B0604020202020204" pitchFamily="34" charset="0"/>
              <a:buChar char="•"/>
            </a:pPr>
            <a:r>
              <a:rPr lang="en-US" sz="1800" b="1" dirty="0" smtClean="0"/>
              <a:t>NOT</a:t>
            </a:r>
            <a:r>
              <a:rPr lang="en-US" sz="1800" dirty="0" smtClean="0"/>
              <a:t> possible to publish </a:t>
            </a:r>
            <a:r>
              <a:rPr lang="en-US" sz="1800" b="1" dirty="0" smtClean="0"/>
              <a:t>Open data </a:t>
            </a:r>
            <a:r>
              <a:rPr lang="en-US" sz="1800" dirty="0" smtClean="0"/>
              <a:t>to enable </a:t>
            </a:r>
          </a:p>
          <a:p>
            <a:pPr lvl="4">
              <a:lnSpc>
                <a:spcPts val="2700"/>
              </a:lnSpc>
              <a:spcBef>
                <a:spcPts val="120"/>
              </a:spcBef>
              <a:buFont typeface="Arial" panose="020B0604020202020204" pitchFamily="34" charset="0"/>
              <a:buChar char="•"/>
            </a:pPr>
            <a:r>
              <a:rPr lang="en-US" sz="1800" dirty="0" smtClean="0"/>
              <a:t>cost efficiency and reuse features enablement</a:t>
            </a:r>
          </a:p>
          <a:p>
            <a:pPr lvl="4">
              <a:lnSpc>
                <a:spcPts val="2700"/>
              </a:lnSpc>
              <a:spcBef>
                <a:spcPts val="120"/>
              </a:spcBef>
              <a:buFont typeface="Arial" panose="020B0604020202020204" pitchFamily="34" charset="0"/>
              <a:buChar char="•"/>
            </a:pPr>
            <a:r>
              <a:rPr lang="en-US" sz="1800" dirty="0" smtClean="0"/>
              <a:t>Nondiscriminatory availability for </a:t>
            </a:r>
            <a:r>
              <a:rPr lang="en-US" sz="1800" dirty="0"/>
              <a:t>developers and </a:t>
            </a:r>
            <a:r>
              <a:rPr lang="en-US" sz="1800" dirty="0" smtClean="0"/>
              <a:t>ISV’s</a:t>
            </a:r>
            <a:endParaRPr lang="it-IT" sz="1800" dirty="0"/>
          </a:p>
          <a:p>
            <a:pPr>
              <a:lnSpc>
                <a:spcPts val="2700"/>
              </a:lnSpc>
              <a:spcBef>
                <a:spcPts val="120"/>
              </a:spcBef>
            </a:pPr>
            <a:endParaRPr lang="it-IT" sz="1800" dirty="0"/>
          </a:p>
        </p:txBody>
      </p:sp>
      <p:sp>
        <p:nvSpPr>
          <p:cNvPr id="4" name="Slide Number Placeholder 3"/>
          <p:cNvSpPr>
            <a:spLocks noGrp="1"/>
          </p:cNvSpPr>
          <p:nvPr>
            <p:ph type="sldNum" sz="quarter" idx="4294967295"/>
          </p:nvPr>
        </p:nvSpPr>
        <p:spPr>
          <a:xfrm>
            <a:off x="114301" y="6356350"/>
            <a:ext cx="615950" cy="365125"/>
          </a:xfrm>
          <a:prstGeom prst="rect">
            <a:avLst/>
          </a:prstGeom>
        </p:spPr>
        <p:txBody>
          <a:bodyPr/>
          <a:lstStyle/>
          <a:p>
            <a:fld id="{0590FCCE-F429-4CA2-926D-5449EA971780}" type="slidenum">
              <a:rPr lang="en-US" smtClean="0"/>
              <a:pPr/>
              <a:t>4</a:t>
            </a:fld>
            <a:endParaRPr lang="en-US"/>
          </a:p>
        </p:txBody>
      </p:sp>
    </p:spTree>
    <p:extLst>
      <p:ext uri="{BB962C8B-B14F-4D97-AF65-F5344CB8AC3E}">
        <p14:creationId xmlns:p14="http://schemas.microsoft.com/office/powerpoint/2010/main" val="25032354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544" y="268069"/>
            <a:ext cx="8964488" cy="886397"/>
          </a:xfrm>
        </p:spPr>
        <p:txBody>
          <a:bodyPr/>
          <a:lstStyle/>
          <a:p>
            <a:r>
              <a:rPr lang="it-IT" sz="3200" dirty="0" smtClean="0"/>
              <a:t>Open Data enablement - Cloud</a:t>
            </a:r>
            <a:endParaRPr lang="en-US" sz="32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8768" r="57121"/>
          <a:stretch/>
        </p:blipFill>
        <p:spPr>
          <a:xfrm rot="602047">
            <a:off x="2806756" y="1415763"/>
            <a:ext cx="3291167" cy="13677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3399707" y="1516722"/>
            <a:ext cx="1220206" cy="400110"/>
          </a:xfrm>
          <a:prstGeom prst="rect">
            <a:avLst/>
          </a:prstGeom>
        </p:spPr>
        <p:txBody>
          <a:bodyPr wrap="none" rtlCol="0" anchor="ctr">
            <a:spAutoFit/>
          </a:bodyPr>
          <a:lstStyle/>
          <a:p>
            <a:pPr marL="225425" marR="0" indent="-225425" algn="l" defTabSz="914400" rtl="0" eaLnBrk="0" fontAlgn="base" latinLnBrk="0" hangingPunct="0">
              <a:lnSpc>
                <a:spcPct val="100000"/>
              </a:lnSpc>
              <a:spcBef>
                <a:spcPct val="60000"/>
              </a:spcBef>
              <a:spcAft>
                <a:spcPct val="0"/>
              </a:spcAft>
              <a:buClr>
                <a:srgbClr val="004C99"/>
              </a:buClr>
              <a:buSzTx/>
              <a:buFontTx/>
              <a:buNone/>
              <a:tabLst/>
            </a:pPr>
            <a:r>
              <a:rPr lang="it-IT" sz="2000" b="1" noProof="0" dirty="0" smtClean="0"/>
              <a:t>The cloud</a:t>
            </a:r>
            <a:endParaRPr kumimoji="0" lang="en-US" sz="2000" b="1" i="0" u="none" strike="noStrike" kern="1200" cap="none" spc="0" normalizeH="0" baseline="0" noProof="0" dirty="0" smtClean="0">
              <a:ln>
                <a:noFill/>
              </a:ln>
              <a:effectLst/>
              <a:uLnTx/>
              <a:uFillTx/>
              <a:latin typeface="+mn-lt"/>
              <a:ea typeface="+mn-ea"/>
              <a:cs typeface="+mn-cs"/>
            </a:endParaRPr>
          </a:p>
        </p:txBody>
      </p:sp>
      <p:grpSp>
        <p:nvGrpSpPr>
          <p:cNvPr id="6" name="Group 5"/>
          <p:cNvGrpSpPr/>
          <p:nvPr/>
        </p:nvGrpSpPr>
        <p:grpSpPr>
          <a:xfrm>
            <a:off x="133294" y="3474267"/>
            <a:ext cx="5788655" cy="3239430"/>
            <a:chOff x="133294" y="3474267"/>
            <a:chExt cx="5788655" cy="323943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7" y="3474267"/>
              <a:ext cx="4056937" cy="2303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33294" y="5757482"/>
              <a:ext cx="5788655" cy="956215"/>
              <a:chOff x="133294" y="5757482"/>
              <a:chExt cx="5788655" cy="956215"/>
            </a:xfrm>
          </p:grpSpPr>
          <p:pic>
            <p:nvPicPr>
              <p:cNvPr id="5" name="Picture 2" descr="\\server3\Restrict\FTP_Root\Clients\White_Whale\8-20264_ElizabethKalouner\Working-David\Art\Binder.jpg"/>
              <p:cNvPicPr>
                <a:picLocks noChangeAspect="1" noChangeArrowheads="1"/>
              </p:cNvPicPr>
              <p:nvPr/>
            </p:nvPicPr>
            <p:blipFill>
              <a:blip r:embed="rId5" cstate="email"/>
              <a:srcRect/>
              <a:stretch>
                <a:fillRect/>
              </a:stretch>
            </p:blipFill>
            <p:spPr bwMode="auto">
              <a:xfrm>
                <a:off x="3399707" y="6035527"/>
                <a:ext cx="2522242" cy="678170"/>
              </a:xfrm>
              <a:prstGeom prst="round1Rect">
                <a:avLst>
                  <a:gd name="adj" fmla="val 15265"/>
                </a:avLst>
              </a:prstGeom>
              <a:noFill/>
            </p:spPr>
          </p:pic>
          <p:sp>
            <p:nvSpPr>
              <p:cNvPr id="9" name="TextBox 8"/>
              <p:cNvSpPr txBox="1"/>
              <p:nvPr/>
            </p:nvSpPr>
            <p:spPr>
              <a:xfrm>
                <a:off x="133294" y="5757482"/>
                <a:ext cx="3451502" cy="584775"/>
              </a:xfrm>
              <a:prstGeom prst="rect">
                <a:avLst/>
              </a:prstGeom>
            </p:spPr>
            <p:txBody>
              <a:bodyPr wrap="square" rtlCol="0" anchor="ctr">
                <a:spAutoFit/>
              </a:bodyPr>
              <a:lstStyle/>
              <a:p>
                <a:pPr marL="225425" marR="0" indent="-225425" algn="ctr" defTabSz="914400" rtl="0" eaLnBrk="0" fontAlgn="base" latinLnBrk="0" hangingPunct="0">
                  <a:lnSpc>
                    <a:spcPct val="100000"/>
                  </a:lnSpc>
                  <a:spcBef>
                    <a:spcPct val="60000"/>
                  </a:spcBef>
                  <a:spcAft>
                    <a:spcPct val="0"/>
                  </a:spcAft>
                  <a:buClr>
                    <a:srgbClr val="004C99"/>
                  </a:buClr>
                  <a:buSzTx/>
                  <a:buFontTx/>
                  <a:buNone/>
                  <a:tabLst/>
                </a:pPr>
                <a:r>
                  <a:rPr kumimoji="0" lang="it-IT" sz="1600" b="1" i="0" u="none" strike="noStrike" kern="1200" cap="none" spc="0" normalizeH="0" baseline="0" noProof="0" dirty="0" smtClean="0">
                    <a:ln>
                      <a:noFill/>
                    </a:ln>
                    <a:effectLst/>
                    <a:uLnTx/>
                    <a:uFillTx/>
                  </a:rPr>
                  <a:t>Government </a:t>
                </a:r>
                <a:r>
                  <a:rPr lang="it-IT" sz="1600" b="1" dirty="0" smtClean="0"/>
                  <a:t>A</a:t>
                </a:r>
                <a:r>
                  <a:rPr kumimoji="0" lang="it-IT" sz="1600" b="1" i="0" u="none" strike="noStrike" kern="1200" cap="none" spc="0" normalizeH="0" baseline="0" noProof="0" dirty="0" smtClean="0">
                    <a:ln>
                      <a:noFill/>
                    </a:ln>
                    <a:effectLst/>
                    <a:uLnTx/>
                    <a:uFillTx/>
                  </a:rPr>
                  <a:t>gencies now must deliver content to citizens</a:t>
                </a:r>
                <a:endParaRPr kumimoji="0" lang="en-US" sz="1600" b="1" i="0" u="none" strike="noStrike" kern="1200" cap="none" spc="0" normalizeH="0" baseline="0" noProof="0" dirty="0" smtClean="0">
                  <a:ln>
                    <a:noFill/>
                  </a:ln>
                  <a:effectLst/>
                  <a:uLnTx/>
                  <a:uFillTx/>
                </a:endParaRPr>
              </a:p>
            </p:txBody>
          </p:sp>
        </p:grpSp>
      </p:grpSp>
      <p:sp>
        <p:nvSpPr>
          <p:cNvPr id="10" name="TextBox 9"/>
          <p:cNvSpPr txBox="1"/>
          <p:nvPr/>
        </p:nvSpPr>
        <p:spPr>
          <a:xfrm>
            <a:off x="5375322" y="5702479"/>
            <a:ext cx="3505353" cy="584775"/>
          </a:xfrm>
          <a:prstGeom prst="rect">
            <a:avLst/>
          </a:prstGeom>
        </p:spPr>
        <p:txBody>
          <a:bodyPr wrap="square" rtlCol="0" anchor="ctr">
            <a:spAutoFit/>
          </a:bodyPr>
          <a:lstStyle/>
          <a:p>
            <a:pPr marL="225425" marR="0" indent="-225425" algn="ctr" defTabSz="914400" rtl="0" eaLnBrk="0" fontAlgn="base" latinLnBrk="0" hangingPunct="0">
              <a:lnSpc>
                <a:spcPct val="100000"/>
              </a:lnSpc>
              <a:spcBef>
                <a:spcPct val="60000"/>
              </a:spcBef>
              <a:spcAft>
                <a:spcPct val="0"/>
              </a:spcAft>
              <a:buClr>
                <a:srgbClr val="004C99"/>
              </a:buClr>
              <a:buSzTx/>
              <a:buFontTx/>
              <a:buNone/>
              <a:tabLst/>
            </a:pPr>
            <a:r>
              <a:rPr kumimoji="0" lang="it-IT" sz="1600" b="1" i="0" u="none" strike="noStrike" kern="1200" cap="none" spc="0" normalizeH="0" baseline="0" noProof="0" dirty="0" smtClean="0">
                <a:ln>
                  <a:noFill/>
                </a:ln>
                <a:effectLst/>
                <a:uLnTx/>
                <a:uFillTx/>
              </a:rPr>
              <a:t>Public</a:t>
            </a:r>
            <a:r>
              <a:rPr kumimoji="0" lang="it-IT" sz="1600" b="1" i="0" u="none" strike="noStrike" kern="1200" cap="none" spc="0" normalizeH="0" noProof="0" dirty="0" smtClean="0">
                <a:ln>
                  <a:noFill/>
                </a:ln>
                <a:effectLst/>
                <a:uLnTx/>
                <a:uFillTx/>
              </a:rPr>
              <a:t> Sectors </a:t>
            </a:r>
            <a:r>
              <a:rPr kumimoji="0" lang="it-IT" sz="1600" b="1" i="0" u="none" strike="noStrike" kern="1200" cap="none" spc="0" normalizeH="0" baseline="0" noProof="0" dirty="0" smtClean="0">
                <a:ln>
                  <a:noFill/>
                </a:ln>
                <a:effectLst/>
                <a:uLnTx/>
                <a:uFillTx/>
              </a:rPr>
              <a:t>ISV’s, Universities</a:t>
            </a:r>
            <a:r>
              <a:rPr lang="it-IT" sz="1600" b="1" dirty="0"/>
              <a:t> </a:t>
            </a:r>
            <a:r>
              <a:rPr kumimoji="0" lang="it-IT" sz="1600" b="1" i="0" u="none" strike="noStrike" kern="1200" cap="none" spc="0" normalizeH="0" noProof="0" dirty="0" smtClean="0">
                <a:ln>
                  <a:noFill/>
                </a:ln>
                <a:effectLst/>
                <a:uLnTx/>
                <a:uFillTx/>
              </a:rPr>
              <a:t>research centers</a:t>
            </a:r>
            <a:endParaRPr kumimoji="0" lang="en-US" sz="1600" b="1" i="0" u="none" strike="noStrike" kern="1200" cap="none" spc="0" normalizeH="0" baseline="0" noProof="0" dirty="0" smtClean="0">
              <a:ln>
                <a:noFill/>
              </a:ln>
              <a:effectLst/>
              <a:uLnTx/>
              <a:uFillTx/>
            </a:endParaRPr>
          </a:p>
        </p:txBody>
      </p:sp>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3510363"/>
            <a:ext cx="3143250"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Diagram 10"/>
          <p:cNvGraphicFramePr/>
          <p:nvPr>
            <p:extLst/>
          </p:nvPr>
        </p:nvGraphicFramePr>
        <p:xfrm>
          <a:off x="828748" y="1628800"/>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4" name="Diagram 23"/>
          <p:cNvGraphicFramePr/>
          <p:nvPr>
            <p:extLst/>
          </p:nvPr>
        </p:nvGraphicFramePr>
        <p:xfrm>
          <a:off x="827584" y="1628800"/>
          <a:ext cx="6096000" cy="4064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3" name="Diagram 22"/>
          <p:cNvGraphicFramePr/>
          <p:nvPr>
            <p:extLst/>
          </p:nvPr>
        </p:nvGraphicFramePr>
        <p:xfrm>
          <a:off x="827584" y="1609280"/>
          <a:ext cx="6096000" cy="40640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35803638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Effect transition="in" filter="fade">
                                      <p:cBhvr>
                                        <p:cTn id="35" dur="1000"/>
                                        <p:tgtEl>
                                          <p:spTgt spid="1032"/>
                                        </p:tgtEl>
                                      </p:cBhvr>
                                    </p:animEffect>
                                    <p:anim calcmode="lin" valueType="num">
                                      <p:cBhvr>
                                        <p:cTn id="36" dur="1000" fill="hold"/>
                                        <p:tgtEl>
                                          <p:spTgt spid="1032"/>
                                        </p:tgtEl>
                                        <p:attrNameLst>
                                          <p:attrName>ppt_x</p:attrName>
                                        </p:attrNameLst>
                                      </p:cBhvr>
                                      <p:tavLst>
                                        <p:tav tm="0">
                                          <p:val>
                                            <p:strVal val="#ppt_x"/>
                                          </p:val>
                                        </p:tav>
                                        <p:tav tm="100000">
                                          <p:val>
                                            <p:strVal val="#ppt_x"/>
                                          </p:val>
                                        </p:tav>
                                      </p:tavLst>
                                    </p:anim>
                                    <p:anim calcmode="lin" valueType="num">
                                      <p:cBhvr>
                                        <p:cTn id="37" dur="1000" fill="hold"/>
                                        <p:tgtEl>
                                          <p:spTgt spid="103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anim calcmode="lin" valueType="num">
                                      <p:cBhvr>
                                        <p:cTn id="46" dur="1000" fill="hold"/>
                                        <p:tgtEl>
                                          <p:spTgt spid="23"/>
                                        </p:tgtEl>
                                        <p:attrNameLst>
                                          <p:attrName>ppt_x</p:attrName>
                                        </p:attrNameLst>
                                      </p:cBhvr>
                                      <p:tavLst>
                                        <p:tav tm="0">
                                          <p:val>
                                            <p:strVal val="#ppt_x"/>
                                          </p:val>
                                        </p:tav>
                                        <p:tav tm="100000">
                                          <p:val>
                                            <p:strVal val="#ppt_x"/>
                                          </p:val>
                                        </p:tav>
                                      </p:tavLst>
                                    </p:anim>
                                    <p:anim calcmode="lin" valueType="num">
                                      <p:cBhvr>
                                        <p:cTn id="4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Graphic spid="11" grpId="0">
        <p:bldAsOne/>
      </p:bldGraphic>
      <p:bldGraphic spid="24" grpId="0">
        <p:bldAsOne/>
      </p:bldGraphic>
      <p:bldGraphic spid="2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City </a:t>
            </a:r>
            <a:r>
              <a:rPr lang="en-US" dirty="0"/>
              <a:t>of Edmonton - </a:t>
            </a:r>
            <a:r>
              <a:rPr lang="en-US" sz="1800" dirty="0"/>
              <a:t>https://data.edmonton.ca/dashboard/move</a:t>
            </a:r>
            <a:r>
              <a:rPr lang="en-US" dirty="0" smtClean="0"/>
              <a:t/>
            </a:r>
            <a:br>
              <a:rPr lang="en-US" dirty="0" smtClean="0"/>
            </a:br>
            <a:endParaRPr lang="en-US" dirty="0"/>
          </a:p>
        </p:txBody>
      </p:sp>
      <p:pic>
        <p:nvPicPr>
          <p:cNvPr id="4" name="Picture 3"/>
          <p:cNvPicPr>
            <a:picLocks noChangeAspect="1"/>
          </p:cNvPicPr>
          <p:nvPr/>
        </p:nvPicPr>
        <p:blipFill>
          <a:blip r:embed="rId3"/>
          <a:stretch>
            <a:fillRect/>
          </a:stretch>
        </p:blipFill>
        <p:spPr>
          <a:xfrm>
            <a:off x="471854" y="990600"/>
            <a:ext cx="6081346" cy="5043488"/>
          </a:xfrm>
          <a:prstGeom prst="rect">
            <a:avLst/>
          </a:prstGeom>
        </p:spPr>
      </p:pic>
    </p:spTree>
    <p:extLst>
      <p:ext uri="{BB962C8B-B14F-4D97-AF65-F5344CB8AC3E}">
        <p14:creationId xmlns:p14="http://schemas.microsoft.com/office/powerpoint/2010/main" val="11038619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575"/>
            <a:ext cx="8229600" cy="1143000"/>
          </a:xfrm>
        </p:spPr>
        <p:txBody>
          <a:bodyPr>
            <a:normAutofit/>
          </a:bodyPr>
          <a:lstStyle/>
          <a:p>
            <a:r>
              <a:rPr lang="en-US" dirty="0"/>
              <a:t>San </a:t>
            </a:r>
            <a:r>
              <a:rPr lang="en-US" dirty="0" smtClean="0"/>
              <a:t>Francisco</a:t>
            </a:r>
            <a:br>
              <a:rPr lang="en-US" dirty="0" smtClean="0"/>
            </a:br>
            <a:r>
              <a:rPr lang="en-US" sz="1200" dirty="0" smtClean="0">
                <a:solidFill>
                  <a:srgbClr val="002060"/>
                </a:solidFill>
              </a:rPr>
              <a:t>https</a:t>
            </a:r>
            <a:r>
              <a:rPr lang="en-US" sz="1200" dirty="0">
                <a:solidFill>
                  <a:srgbClr val="002060"/>
                </a:solidFill>
              </a:rPr>
              <a:t>://opendata.socrata.com/dataset/Graffiti-Ilegal-Dumping-Abandoned-Vehicles/abcv-fija</a:t>
            </a:r>
          </a:p>
        </p:txBody>
      </p:sp>
      <p:pic>
        <p:nvPicPr>
          <p:cNvPr id="4" name="Picture 3"/>
          <p:cNvPicPr>
            <a:picLocks noChangeAspect="1"/>
          </p:cNvPicPr>
          <p:nvPr/>
        </p:nvPicPr>
        <p:blipFill>
          <a:blip r:embed="rId3"/>
          <a:stretch>
            <a:fillRect/>
          </a:stretch>
        </p:blipFill>
        <p:spPr>
          <a:xfrm>
            <a:off x="141610" y="1295400"/>
            <a:ext cx="8966531" cy="4267200"/>
          </a:xfrm>
          <a:prstGeom prst="rect">
            <a:avLst/>
          </a:prstGeom>
        </p:spPr>
      </p:pic>
    </p:spTree>
    <p:extLst>
      <p:ext uri="{BB962C8B-B14F-4D97-AF65-F5344CB8AC3E}">
        <p14:creationId xmlns:p14="http://schemas.microsoft.com/office/powerpoint/2010/main" val="6935969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561" y="304800"/>
            <a:ext cx="7593877" cy="563562"/>
          </a:xfrm>
        </p:spPr>
        <p:txBody>
          <a:bodyPr>
            <a:normAutofit fontScale="90000"/>
          </a:bodyPr>
          <a:lstStyle/>
          <a:p>
            <a:r>
              <a:rPr lang="en-US" dirty="0" smtClean="0"/>
              <a:t>Chicago, </a:t>
            </a:r>
            <a:r>
              <a:rPr lang="en-US" dirty="0"/>
              <a:t>how’s business</a:t>
            </a:r>
            <a:br>
              <a:rPr lang="en-US" dirty="0"/>
            </a:br>
            <a:r>
              <a:rPr lang="en-US" sz="2200" dirty="0">
                <a:solidFill>
                  <a:srgbClr val="0070C0"/>
                </a:solidFill>
              </a:rPr>
              <a:t>http://howsbusinesschicago.org/</a:t>
            </a:r>
            <a:endParaRPr lang="en-US" dirty="0">
              <a:solidFill>
                <a:srgbClr val="0070C0"/>
              </a:solidFill>
            </a:endParaRPr>
          </a:p>
        </p:txBody>
      </p:sp>
      <p:pic>
        <p:nvPicPr>
          <p:cNvPr id="4" name="Picture 3"/>
          <p:cNvPicPr>
            <a:picLocks noChangeAspect="1"/>
          </p:cNvPicPr>
          <p:nvPr/>
        </p:nvPicPr>
        <p:blipFill>
          <a:blip r:embed="rId3"/>
          <a:stretch>
            <a:fillRect/>
          </a:stretch>
        </p:blipFill>
        <p:spPr>
          <a:xfrm>
            <a:off x="457200" y="1523999"/>
            <a:ext cx="8229600" cy="4394447"/>
          </a:xfrm>
          <a:prstGeom prst="rect">
            <a:avLst/>
          </a:prstGeom>
        </p:spPr>
      </p:pic>
    </p:spTree>
    <p:extLst>
      <p:ext uri="{BB962C8B-B14F-4D97-AF65-F5344CB8AC3E}">
        <p14:creationId xmlns:p14="http://schemas.microsoft.com/office/powerpoint/2010/main" val="14445207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Data defined</a:t>
            </a:r>
          </a:p>
        </p:txBody>
      </p:sp>
      <p:sp>
        <p:nvSpPr>
          <p:cNvPr id="11" name="Content Placeholder 10"/>
          <p:cNvSpPr>
            <a:spLocks noGrp="1"/>
          </p:cNvSpPr>
          <p:nvPr>
            <p:ph idx="1"/>
          </p:nvPr>
        </p:nvSpPr>
        <p:spPr>
          <a:xfrm>
            <a:off x="457200" y="1832809"/>
            <a:ext cx="5791200" cy="380999"/>
          </a:xfrm>
        </p:spPr>
        <p:txBody>
          <a:bodyPr>
            <a:normAutofit fontScale="92500" lnSpcReduction="10000"/>
          </a:bodyPr>
          <a:lstStyle/>
          <a:p>
            <a:pPr>
              <a:spcBef>
                <a:spcPts val="1200"/>
              </a:spcBef>
            </a:pPr>
            <a:r>
              <a:rPr lang="en-US" dirty="0" smtClean="0">
                <a:solidFill>
                  <a:schemeClr val="tx2"/>
                </a:solidFill>
              </a:rPr>
              <a:t>This definition encompasses hardware and software that integrates, organizes, manages, analyzes, and presents data. The “Big Data” these systems are handling is characterized by:</a:t>
            </a:r>
          </a:p>
        </p:txBody>
      </p:sp>
      <p:sp>
        <p:nvSpPr>
          <p:cNvPr id="14" name="Slide Number Placeholder 13"/>
          <p:cNvSpPr>
            <a:spLocks noGrp="1"/>
          </p:cNvSpPr>
          <p:nvPr>
            <p:ph type="sldNum" sz="quarter" idx="16"/>
          </p:nvPr>
        </p:nvSpPr>
        <p:spPr/>
        <p:txBody>
          <a:bodyPr/>
          <a:lstStyle/>
          <a:p>
            <a:fld id="{1A026502-11EF-4F01-A5BA-022B1A37D027}" type="slidenum">
              <a:rPr lang="en-US" smtClean="0"/>
              <a:pPr/>
              <a:t>9</a:t>
            </a:fld>
            <a:endParaRPr lang="en-US"/>
          </a:p>
        </p:txBody>
      </p:sp>
      <p:sp>
        <p:nvSpPr>
          <p:cNvPr id="23" name="Freeform 47"/>
          <p:cNvSpPr>
            <a:spLocks noEditPoints="1"/>
          </p:cNvSpPr>
          <p:nvPr/>
        </p:nvSpPr>
        <p:spPr bwMode="black">
          <a:xfrm>
            <a:off x="109728" y="657230"/>
            <a:ext cx="274320" cy="274320"/>
          </a:xfrm>
          <a:custGeom>
            <a:avLst/>
            <a:gdLst>
              <a:gd name="T0" fmla="*/ 75 w 150"/>
              <a:gd name="T1" fmla="*/ 150 h 150"/>
              <a:gd name="T2" fmla="*/ 0 w 150"/>
              <a:gd name="T3" fmla="*/ 75 h 150"/>
              <a:gd name="T4" fmla="*/ 75 w 150"/>
              <a:gd name="T5" fmla="*/ 0 h 150"/>
              <a:gd name="T6" fmla="*/ 150 w 150"/>
              <a:gd name="T7" fmla="*/ 75 h 150"/>
              <a:gd name="T8" fmla="*/ 75 w 150"/>
              <a:gd name="T9" fmla="*/ 150 h 150"/>
              <a:gd name="T10" fmla="*/ 75 w 150"/>
              <a:gd name="T11" fmla="*/ 9 h 150"/>
              <a:gd name="T12" fmla="*/ 10 w 150"/>
              <a:gd name="T13" fmla="*/ 75 h 150"/>
              <a:gd name="T14" fmla="*/ 75 w 150"/>
              <a:gd name="T15" fmla="*/ 140 h 150"/>
              <a:gd name="T16" fmla="*/ 140 w 150"/>
              <a:gd name="T17" fmla="*/ 75 h 150"/>
              <a:gd name="T18" fmla="*/ 75 w 150"/>
              <a:gd name="T19" fmla="*/ 9 h 150"/>
              <a:gd name="T20" fmla="*/ 47 w 150"/>
              <a:gd name="T21" fmla="*/ 94 h 150"/>
              <a:gd name="T22" fmla="*/ 43 w 150"/>
              <a:gd name="T23" fmla="*/ 98 h 150"/>
              <a:gd name="T24" fmla="*/ 38 w 150"/>
              <a:gd name="T25" fmla="*/ 94 h 150"/>
              <a:gd name="T26" fmla="*/ 43 w 150"/>
              <a:gd name="T27" fmla="*/ 89 h 150"/>
              <a:gd name="T28" fmla="*/ 47 w 150"/>
              <a:gd name="T29" fmla="*/ 94 h 150"/>
              <a:gd name="T30" fmla="*/ 43 w 150"/>
              <a:gd name="T31" fmla="*/ 52 h 150"/>
              <a:gd name="T32" fmla="*/ 38 w 150"/>
              <a:gd name="T33" fmla="*/ 56 h 150"/>
              <a:gd name="T34" fmla="*/ 43 w 150"/>
              <a:gd name="T35" fmla="*/ 61 h 150"/>
              <a:gd name="T36" fmla="*/ 47 w 150"/>
              <a:gd name="T37" fmla="*/ 56 h 150"/>
              <a:gd name="T38" fmla="*/ 43 w 150"/>
              <a:gd name="T39" fmla="*/ 52 h 150"/>
              <a:gd name="T40" fmla="*/ 53 w 150"/>
              <a:gd name="T41" fmla="*/ 98 h 150"/>
              <a:gd name="T42" fmla="*/ 101 w 150"/>
              <a:gd name="T43" fmla="*/ 98 h 150"/>
              <a:gd name="T44" fmla="*/ 101 w 150"/>
              <a:gd name="T45" fmla="*/ 89 h 150"/>
              <a:gd name="T46" fmla="*/ 53 w 150"/>
              <a:gd name="T47" fmla="*/ 89 h 150"/>
              <a:gd name="T48" fmla="*/ 53 w 150"/>
              <a:gd name="T49" fmla="*/ 98 h 150"/>
              <a:gd name="T50" fmla="*/ 108 w 150"/>
              <a:gd name="T51" fmla="*/ 52 h 150"/>
              <a:gd name="T52" fmla="*/ 53 w 150"/>
              <a:gd name="T53" fmla="*/ 52 h 150"/>
              <a:gd name="T54" fmla="*/ 53 w 150"/>
              <a:gd name="T55" fmla="*/ 61 h 150"/>
              <a:gd name="T56" fmla="*/ 108 w 150"/>
              <a:gd name="T57" fmla="*/ 61 h 150"/>
              <a:gd name="T58" fmla="*/ 108 w 150"/>
              <a:gd name="T59" fmla="*/ 52 h 150"/>
              <a:gd name="T60" fmla="*/ 53 w 150"/>
              <a:gd name="T61" fmla="*/ 70 h 150"/>
              <a:gd name="T62" fmla="*/ 53 w 150"/>
              <a:gd name="T63" fmla="*/ 80 h 150"/>
              <a:gd name="T64" fmla="*/ 116 w 150"/>
              <a:gd name="T65" fmla="*/ 80 h 150"/>
              <a:gd name="T66" fmla="*/ 116 w 150"/>
              <a:gd name="T67" fmla="*/ 70 h 150"/>
              <a:gd name="T68" fmla="*/ 53 w 150"/>
              <a:gd name="T69" fmla="*/ 70 h 150"/>
              <a:gd name="T70" fmla="*/ 43 w 150"/>
              <a:gd name="T71" fmla="*/ 70 h 150"/>
              <a:gd name="T72" fmla="*/ 38 w 150"/>
              <a:gd name="T73" fmla="*/ 75 h 150"/>
              <a:gd name="T74" fmla="*/ 43 w 150"/>
              <a:gd name="T75" fmla="*/ 80 h 150"/>
              <a:gd name="T76" fmla="*/ 47 w 150"/>
              <a:gd name="T77" fmla="*/ 75 h 150"/>
              <a:gd name="T78" fmla="*/ 43 w 150"/>
              <a:gd name="T79" fmla="*/ 7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0" h="150">
                <a:moveTo>
                  <a:pt x="75" y="150"/>
                </a:moveTo>
                <a:cubicBezTo>
                  <a:pt x="34" y="150"/>
                  <a:pt x="0" y="116"/>
                  <a:pt x="0" y="75"/>
                </a:cubicBezTo>
                <a:cubicBezTo>
                  <a:pt x="0" y="34"/>
                  <a:pt x="34" y="0"/>
                  <a:pt x="75" y="0"/>
                </a:cubicBezTo>
                <a:cubicBezTo>
                  <a:pt x="116" y="0"/>
                  <a:pt x="150" y="34"/>
                  <a:pt x="150" y="75"/>
                </a:cubicBezTo>
                <a:cubicBezTo>
                  <a:pt x="150" y="116"/>
                  <a:pt x="116" y="150"/>
                  <a:pt x="75" y="150"/>
                </a:cubicBezTo>
                <a:close/>
                <a:moveTo>
                  <a:pt x="75" y="9"/>
                </a:moveTo>
                <a:cubicBezTo>
                  <a:pt x="39" y="9"/>
                  <a:pt x="10" y="39"/>
                  <a:pt x="10" y="75"/>
                </a:cubicBezTo>
                <a:cubicBezTo>
                  <a:pt x="10" y="111"/>
                  <a:pt x="39" y="140"/>
                  <a:pt x="75" y="140"/>
                </a:cubicBezTo>
                <a:cubicBezTo>
                  <a:pt x="111" y="140"/>
                  <a:pt x="140" y="111"/>
                  <a:pt x="140" y="75"/>
                </a:cubicBezTo>
                <a:cubicBezTo>
                  <a:pt x="140" y="39"/>
                  <a:pt x="111" y="9"/>
                  <a:pt x="75" y="9"/>
                </a:cubicBezTo>
                <a:close/>
                <a:moveTo>
                  <a:pt x="47" y="94"/>
                </a:moveTo>
                <a:cubicBezTo>
                  <a:pt x="47" y="96"/>
                  <a:pt x="45" y="98"/>
                  <a:pt x="43" y="98"/>
                </a:cubicBezTo>
                <a:cubicBezTo>
                  <a:pt x="40" y="98"/>
                  <a:pt x="38" y="96"/>
                  <a:pt x="38" y="94"/>
                </a:cubicBezTo>
                <a:cubicBezTo>
                  <a:pt x="38" y="91"/>
                  <a:pt x="40" y="89"/>
                  <a:pt x="43" y="89"/>
                </a:cubicBezTo>
                <a:cubicBezTo>
                  <a:pt x="45" y="89"/>
                  <a:pt x="47" y="91"/>
                  <a:pt x="47" y="94"/>
                </a:cubicBezTo>
                <a:close/>
                <a:moveTo>
                  <a:pt x="43" y="52"/>
                </a:moveTo>
                <a:cubicBezTo>
                  <a:pt x="40" y="52"/>
                  <a:pt x="38" y="54"/>
                  <a:pt x="38" y="56"/>
                </a:cubicBezTo>
                <a:cubicBezTo>
                  <a:pt x="38" y="59"/>
                  <a:pt x="40" y="61"/>
                  <a:pt x="43" y="61"/>
                </a:cubicBezTo>
                <a:cubicBezTo>
                  <a:pt x="45" y="61"/>
                  <a:pt x="47" y="59"/>
                  <a:pt x="47" y="56"/>
                </a:cubicBezTo>
                <a:cubicBezTo>
                  <a:pt x="47" y="54"/>
                  <a:pt x="45" y="52"/>
                  <a:pt x="43" y="52"/>
                </a:cubicBezTo>
                <a:close/>
                <a:moveTo>
                  <a:pt x="53" y="98"/>
                </a:moveTo>
                <a:cubicBezTo>
                  <a:pt x="101" y="98"/>
                  <a:pt x="101" y="98"/>
                  <a:pt x="101" y="98"/>
                </a:cubicBezTo>
                <a:cubicBezTo>
                  <a:pt x="101" y="89"/>
                  <a:pt x="101" y="89"/>
                  <a:pt x="101" y="89"/>
                </a:cubicBezTo>
                <a:cubicBezTo>
                  <a:pt x="53" y="89"/>
                  <a:pt x="53" y="89"/>
                  <a:pt x="53" y="89"/>
                </a:cubicBezTo>
                <a:lnTo>
                  <a:pt x="53" y="98"/>
                </a:lnTo>
                <a:close/>
                <a:moveTo>
                  <a:pt x="108" y="52"/>
                </a:moveTo>
                <a:cubicBezTo>
                  <a:pt x="53" y="52"/>
                  <a:pt x="53" y="52"/>
                  <a:pt x="53" y="52"/>
                </a:cubicBezTo>
                <a:cubicBezTo>
                  <a:pt x="53" y="61"/>
                  <a:pt x="53" y="61"/>
                  <a:pt x="53" y="61"/>
                </a:cubicBezTo>
                <a:cubicBezTo>
                  <a:pt x="108" y="61"/>
                  <a:pt x="108" y="61"/>
                  <a:pt x="108" y="61"/>
                </a:cubicBezTo>
                <a:lnTo>
                  <a:pt x="108" y="52"/>
                </a:lnTo>
                <a:close/>
                <a:moveTo>
                  <a:pt x="53" y="70"/>
                </a:moveTo>
                <a:cubicBezTo>
                  <a:pt x="53" y="80"/>
                  <a:pt x="53" y="80"/>
                  <a:pt x="53" y="80"/>
                </a:cubicBezTo>
                <a:cubicBezTo>
                  <a:pt x="116" y="80"/>
                  <a:pt x="116" y="80"/>
                  <a:pt x="116" y="80"/>
                </a:cubicBezTo>
                <a:cubicBezTo>
                  <a:pt x="116" y="70"/>
                  <a:pt x="116" y="70"/>
                  <a:pt x="116" y="70"/>
                </a:cubicBezTo>
                <a:lnTo>
                  <a:pt x="53" y="70"/>
                </a:lnTo>
                <a:close/>
                <a:moveTo>
                  <a:pt x="43" y="70"/>
                </a:moveTo>
                <a:cubicBezTo>
                  <a:pt x="40" y="70"/>
                  <a:pt x="38" y="72"/>
                  <a:pt x="38" y="75"/>
                </a:cubicBezTo>
                <a:cubicBezTo>
                  <a:pt x="38" y="78"/>
                  <a:pt x="40" y="80"/>
                  <a:pt x="43" y="80"/>
                </a:cubicBezTo>
                <a:cubicBezTo>
                  <a:pt x="45" y="80"/>
                  <a:pt x="47" y="78"/>
                  <a:pt x="47" y="75"/>
                </a:cubicBezTo>
                <a:cubicBezTo>
                  <a:pt x="47" y="72"/>
                  <a:pt x="45" y="70"/>
                  <a:pt x="43" y="70"/>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 name="Data Volume def"/>
          <p:cNvSpPr/>
          <p:nvPr/>
        </p:nvSpPr>
        <p:spPr>
          <a:xfrm>
            <a:off x="457200" y="4992105"/>
            <a:ext cx="2292268" cy="1015663"/>
          </a:xfrm>
          <a:prstGeom prst="rect">
            <a:avLst/>
          </a:prstGeom>
          <a:noFill/>
        </p:spPr>
        <p:txBody>
          <a:bodyPr wrap="square" lIns="0" tIns="0" rIns="0" bIns="0">
            <a:spAutoFit/>
          </a:bodyPr>
          <a:lstStyle/>
          <a:p>
            <a:r>
              <a:rPr lang="en-US" sz="1100" dirty="0">
                <a:solidFill>
                  <a:schemeClr val="tx2"/>
                </a:solidFill>
              </a:rPr>
              <a:t>Government Records and other systems driving paper conversion to digital form. More information is being gathered, and greater detail </a:t>
            </a:r>
            <a:br>
              <a:rPr lang="en-US" sz="1100" dirty="0">
                <a:solidFill>
                  <a:schemeClr val="tx2"/>
                </a:solidFill>
              </a:rPr>
            </a:br>
            <a:r>
              <a:rPr lang="en-US" sz="1100" dirty="0">
                <a:solidFill>
                  <a:schemeClr val="tx2"/>
                </a:solidFill>
              </a:rPr>
              <a:t>of existing information is being captured and stored.</a:t>
            </a:r>
          </a:p>
        </p:txBody>
      </p:sp>
      <p:sp>
        <p:nvSpPr>
          <p:cNvPr id="30" name="Data variety def"/>
          <p:cNvSpPr/>
          <p:nvPr/>
        </p:nvSpPr>
        <p:spPr>
          <a:xfrm>
            <a:off x="2878714" y="4992105"/>
            <a:ext cx="2160217" cy="677108"/>
          </a:xfrm>
          <a:prstGeom prst="rect">
            <a:avLst/>
          </a:prstGeom>
          <a:noFill/>
        </p:spPr>
        <p:txBody>
          <a:bodyPr wrap="square" lIns="0" tIns="0" rIns="0" bIns="0">
            <a:spAutoFit/>
          </a:bodyPr>
          <a:lstStyle/>
          <a:p>
            <a:r>
              <a:rPr lang="en-US" sz="1100" dirty="0" smtClean="0">
                <a:solidFill>
                  <a:schemeClr val="tx2"/>
                </a:solidFill>
              </a:rPr>
              <a:t>Text-based documents, images, audio, and video files; new sources of data and a lack of standard data models.</a:t>
            </a:r>
            <a:endParaRPr lang="en-US" sz="1100" dirty="0">
              <a:solidFill>
                <a:schemeClr val="tx2"/>
              </a:solidFill>
            </a:endParaRPr>
          </a:p>
        </p:txBody>
      </p:sp>
      <p:sp>
        <p:nvSpPr>
          <p:cNvPr id="34" name="Rapid velocity def"/>
          <p:cNvSpPr/>
          <p:nvPr/>
        </p:nvSpPr>
        <p:spPr>
          <a:xfrm>
            <a:off x="5313980" y="4992105"/>
            <a:ext cx="2306020" cy="1015663"/>
          </a:xfrm>
          <a:prstGeom prst="rect">
            <a:avLst/>
          </a:prstGeom>
          <a:noFill/>
        </p:spPr>
        <p:txBody>
          <a:bodyPr wrap="square" lIns="0" tIns="0" rIns="0" bIns="0">
            <a:spAutoFit/>
          </a:bodyPr>
          <a:lstStyle/>
          <a:p>
            <a:r>
              <a:rPr lang="en-US" sz="1100" dirty="0" smtClean="0">
                <a:solidFill>
                  <a:schemeClr val="tx2"/>
                </a:solidFill>
              </a:rPr>
              <a:t>Fueled by real-time data collection, constantly changing information, and the growth of monitors, sensors, and social networks. The majority of transportation, environmental data generated are from various sourc</a:t>
            </a:r>
            <a:r>
              <a:rPr lang="en-US" sz="1100" dirty="0">
                <a:solidFill>
                  <a:schemeClr val="tx2"/>
                </a:solidFill>
              </a:rPr>
              <a:t>es.</a:t>
            </a:r>
          </a:p>
        </p:txBody>
      </p:sp>
      <p:sp>
        <p:nvSpPr>
          <p:cNvPr id="5" name="TextBox 4"/>
          <p:cNvSpPr txBox="1"/>
          <p:nvPr/>
        </p:nvSpPr>
        <p:spPr>
          <a:xfrm>
            <a:off x="457200" y="6139995"/>
            <a:ext cx="4936654" cy="153888"/>
          </a:xfrm>
          <a:prstGeom prst="rect">
            <a:avLst/>
          </a:prstGeom>
          <a:noFill/>
        </p:spPr>
        <p:txBody>
          <a:bodyPr wrap="square" lIns="0" tIns="0" rIns="0" bIns="0" rtlCol="0">
            <a:spAutoFit/>
          </a:bodyPr>
          <a:lstStyle/>
          <a:p>
            <a:r>
              <a:rPr lang="en-US" sz="1000" dirty="0" smtClean="0">
                <a:solidFill>
                  <a:schemeClr val="tx2"/>
                </a:solidFill>
              </a:rPr>
              <a:t>For additional </a:t>
            </a:r>
            <a:r>
              <a:rPr lang="en-US" sz="1000" dirty="0">
                <a:solidFill>
                  <a:schemeClr val="tx2"/>
                </a:solidFill>
              </a:rPr>
              <a:t>information on data </a:t>
            </a:r>
            <a:r>
              <a:rPr lang="en-US" sz="1000" dirty="0" smtClean="0">
                <a:solidFill>
                  <a:schemeClr val="tx2"/>
                </a:solidFill>
              </a:rPr>
              <a:t>characteristics, </a:t>
            </a:r>
            <a:r>
              <a:rPr lang="en-US" sz="1000" dirty="0" smtClean="0">
                <a:solidFill>
                  <a:schemeClr val="tx2"/>
                </a:solidFill>
                <a:hlinkClick r:id="rId3"/>
              </a:rPr>
              <a:t>go to the Microsoft Big Data website</a:t>
            </a:r>
            <a:r>
              <a:rPr lang="en-US" sz="1000" dirty="0" smtClean="0">
                <a:solidFill>
                  <a:schemeClr val="tx2"/>
                </a:solidFill>
              </a:rPr>
              <a:t>.</a:t>
            </a:r>
            <a:endParaRPr lang="en-US" sz="1000" dirty="0">
              <a:solidFill>
                <a:schemeClr val="tx2"/>
              </a:solidFill>
            </a:endParaRPr>
          </a:p>
        </p:txBody>
      </p:sp>
      <p:grpSp>
        <p:nvGrpSpPr>
          <p:cNvPr id="7" name="Data Volume"/>
          <p:cNvGrpSpPr/>
          <p:nvPr/>
        </p:nvGrpSpPr>
        <p:grpSpPr>
          <a:xfrm>
            <a:off x="443447" y="2553440"/>
            <a:ext cx="2306020" cy="2306019"/>
            <a:chOff x="443447" y="2489272"/>
            <a:chExt cx="2306020" cy="2306019"/>
          </a:xfrm>
        </p:grpSpPr>
        <p:sp>
          <p:nvSpPr>
            <p:cNvPr id="42" name="Rectangle 41"/>
            <p:cNvSpPr/>
            <p:nvPr/>
          </p:nvSpPr>
          <p:spPr bwMode="auto">
            <a:xfrm>
              <a:off x="443447" y="2489272"/>
              <a:ext cx="2306020" cy="2306019"/>
            </a:xfrm>
            <a:prstGeom prst="rect">
              <a:avLst/>
            </a:prstGeom>
            <a:solidFill>
              <a:schemeClr val="accent3"/>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b" anchorCtr="0" compatLnSpc="1">
              <a:prstTxWarp prst="textNoShape">
                <a:avLst/>
              </a:prstTxWarp>
            </a:bodyPr>
            <a:lstStyle/>
            <a:p>
              <a:pPr defTabSz="914099" fontAlgn="base">
                <a:spcBef>
                  <a:spcPct val="0"/>
                </a:spcBef>
                <a:spcAft>
                  <a:spcPct val="0"/>
                </a:spcAft>
              </a:pPr>
              <a:r>
                <a:rPr lang="en-US" sz="1400" dirty="0" smtClean="0">
                  <a:gradFill>
                    <a:gsLst>
                      <a:gs pos="0">
                        <a:srgbClr val="FFFFFF"/>
                      </a:gs>
                      <a:gs pos="100000">
                        <a:srgbClr val="FFFFFF"/>
                      </a:gs>
                    </a:gsLst>
                    <a:lin ang="5400000" scaled="0"/>
                  </a:gradFill>
                </a:rPr>
                <a:t>Data </a:t>
              </a:r>
              <a:r>
                <a:rPr lang="en-US" sz="2000" dirty="0" smtClean="0">
                  <a:gradFill>
                    <a:gsLst>
                      <a:gs pos="0">
                        <a:srgbClr val="FFFFFF"/>
                      </a:gs>
                      <a:gs pos="100000">
                        <a:srgbClr val="FFFFFF"/>
                      </a:gs>
                    </a:gsLst>
                    <a:lin ang="5400000" scaled="0"/>
                  </a:gradFill>
                </a:rPr>
                <a:t>Volume</a:t>
              </a:r>
              <a:r>
                <a:rPr lang="en-US" sz="1400" dirty="0" smtClean="0">
                  <a:gradFill>
                    <a:gsLst>
                      <a:gs pos="0">
                        <a:srgbClr val="FFFFFF"/>
                      </a:gs>
                      <a:gs pos="100000">
                        <a:srgbClr val="FFFFFF"/>
                      </a:gs>
                    </a:gsLst>
                    <a:lin ang="5400000" scaled="0"/>
                  </a:gradFill>
                </a:rPr>
                <a:t>—</a:t>
              </a:r>
              <a:br>
                <a:rPr lang="en-US" sz="1400" dirty="0" smtClean="0">
                  <a:gradFill>
                    <a:gsLst>
                      <a:gs pos="0">
                        <a:srgbClr val="FFFFFF"/>
                      </a:gs>
                      <a:gs pos="100000">
                        <a:srgbClr val="FFFFFF"/>
                      </a:gs>
                    </a:gsLst>
                    <a:lin ang="5400000" scaled="0"/>
                  </a:gradFill>
                </a:rPr>
              </a:br>
              <a:r>
                <a:rPr lang="en-US" sz="1400" dirty="0" smtClean="0">
                  <a:gradFill>
                    <a:gsLst>
                      <a:gs pos="0">
                        <a:srgbClr val="FFFFFF"/>
                      </a:gs>
                      <a:gs pos="100000">
                        <a:srgbClr val="FFFFFF"/>
                      </a:gs>
                    </a:gsLst>
                    <a:lin ang="5400000" scaled="0"/>
                  </a:gradFill>
                </a:rPr>
                <a:t>Large</a:t>
              </a:r>
            </a:p>
          </p:txBody>
        </p:sp>
        <p:pic>
          <p:nvPicPr>
            <p:cNvPr id="53" name="Picture 3"/>
            <p:cNvPicPr>
              <a:picLocks noChangeAspect="1" noChangeArrowheads="1"/>
            </p:cNvPicPr>
            <p:nvPr/>
          </p:nvPicPr>
          <p:blipFill>
            <a:blip r:embed="rId4">
              <a:clrChange>
                <a:clrFrom>
                  <a:srgbClr val="41C8F4"/>
                </a:clrFrom>
                <a:clrTo>
                  <a:srgbClr val="41C8F4">
                    <a:alpha val="0"/>
                  </a:srgbClr>
                </a:clrTo>
              </a:clrChange>
              <a:extLst>
                <a:ext uri="{28A0092B-C50C-407E-A947-70E740481C1C}">
                  <a14:useLocalDpi xmlns:a14="http://schemas.microsoft.com/office/drawing/2010/main" val="0"/>
                </a:ext>
              </a:extLst>
            </a:blip>
            <a:srcRect/>
            <a:stretch>
              <a:fillRect/>
            </a:stretch>
          </p:blipFill>
          <p:spPr bwMode="auto">
            <a:xfrm>
              <a:off x="658288" y="2514600"/>
              <a:ext cx="1860413" cy="1759051"/>
            </a:xfrm>
            <a:prstGeom prst="rect">
              <a:avLst/>
            </a:prstGeom>
            <a:noFill/>
            <a:ln>
              <a:noFill/>
            </a:ln>
            <a:effectLst/>
            <a:extLst/>
          </p:spPr>
        </p:pic>
      </p:grpSp>
      <p:grpSp>
        <p:nvGrpSpPr>
          <p:cNvPr id="6" name="Data Variety"/>
          <p:cNvGrpSpPr/>
          <p:nvPr/>
        </p:nvGrpSpPr>
        <p:grpSpPr>
          <a:xfrm>
            <a:off x="2878714" y="2553440"/>
            <a:ext cx="2306020" cy="2306019"/>
            <a:chOff x="2878714" y="2489272"/>
            <a:chExt cx="2306020" cy="2306019"/>
          </a:xfrm>
        </p:grpSpPr>
        <p:sp>
          <p:nvSpPr>
            <p:cNvPr id="43" name="Rectangle 42"/>
            <p:cNvSpPr/>
            <p:nvPr/>
          </p:nvSpPr>
          <p:spPr bwMode="auto">
            <a:xfrm>
              <a:off x="2878714" y="2489272"/>
              <a:ext cx="2306020" cy="2306019"/>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b" anchorCtr="0" compatLnSpc="1">
              <a:prstTxWarp prst="textNoShape">
                <a:avLst/>
              </a:prstTxWarp>
            </a:bodyPr>
            <a:lstStyle/>
            <a:p>
              <a:pPr defTabSz="914099" fontAlgn="base">
                <a:spcBef>
                  <a:spcPct val="0"/>
                </a:spcBef>
                <a:spcAft>
                  <a:spcPct val="0"/>
                </a:spcAft>
              </a:pPr>
              <a:r>
                <a:rPr lang="en-US" sz="1400" spc="-30" dirty="0">
                  <a:gradFill>
                    <a:gsLst>
                      <a:gs pos="0">
                        <a:srgbClr val="FFFFFF"/>
                      </a:gs>
                      <a:gs pos="100000">
                        <a:srgbClr val="FFFFFF"/>
                      </a:gs>
                    </a:gsLst>
                    <a:lin ang="5400000" scaled="0"/>
                  </a:gradFill>
                </a:rPr>
                <a:t>Data </a:t>
              </a:r>
              <a:r>
                <a:rPr lang="en-US" sz="2000" spc="-30" dirty="0" smtClean="0">
                  <a:gradFill>
                    <a:gsLst>
                      <a:gs pos="0">
                        <a:srgbClr val="FFFFFF"/>
                      </a:gs>
                      <a:gs pos="100000">
                        <a:srgbClr val="FFFFFF"/>
                      </a:gs>
                    </a:gsLst>
                    <a:lin ang="5400000" scaled="0"/>
                  </a:gradFill>
                </a:rPr>
                <a:t>Variety</a:t>
              </a:r>
              <a:r>
                <a:rPr lang="en-US" sz="1400" spc="-30" dirty="0" smtClean="0">
                  <a:gradFill>
                    <a:gsLst>
                      <a:gs pos="0">
                        <a:srgbClr val="FFFFFF"/>
                      </a:gs>
                      <a:gs pos="100000">
                        <a:srgbClr val="FFFFFF"/>
                      </a:gs>
                    </a:gsLst>
                    <a:lin ang="5400000" scaled="0"/>
                  </a:gradFill>
                </a:rPr>
                <a:t>—Unstructured</a:t>
              </a:r>
            </a:p>
          </p:txBody>
        </p:sp>
        <p:pic>
          <p:nvPicPr>
            <p:cNvPr id="25" name="Picture 4"/>
            <p:cNvPicPr>
              <a:picLocks noChangeAspect="1" noChangeArrowheads="1"/>
            </p:cNvPicPr>
            <p:nvPr/>
          </p:nvPicPr>
          <p:blipFill>
            <a:blip r:embed="rId5">
              <a:clrChange>
                <a:clrFrom>
                  <a:srgbClr val="41C8F4"/>
                </a:clrFrom>
                <a:clrTo>
                  <a:srgbClr val="41C8F4">
                    <a:alpha val="0"/>
                  </a:srgbClr>
                </a:clrTo>
              </a:clrChange>
              <a:extLst>
                <a:ext uri="{28A0092B-C50C-407E-A947-70E740481C1C}">
                  <a14:useLocalDpi xmlns:a14="http://schemas.microsoft.com/office/drawing/2010/main" val="0"/>
                </a:ext>
              </a:extLst>
            </a:blip>
            <a:srcRect/>
            <a:stretch>
              <a:fillRect/>
            </a:stretch>
          </p:blipFill>
          <p:spPr bwMode="auto">
            <a:xfrm>
              <a:off x="3024516" y="2514600"/>
              <a:ext cx="2014415" cy="1721506"/>
            </a:xfrm>
            <a:prstGeom prst="rect">
              <a:avLst/>
            </a:prstGeom>
            <a:noFill/>
            <a:ln>
              <a:noFill/>
            </a:ln>
            <a:effectLst/>
            <a:extLst/>
          </p:spPr>
        </p:pic>
      </p:grpSp>
      <p:grpSp>
        <p:nvGrpSpPr>
          <p:cNvPr id="4" name="Rapid Velocity"/>
          <p:cNvGrpSpPr/>
          <p:nvPr/>
        </p:nvGrpSpPr>
        <p:grpSpPr>
          <a:xfrm>
            <a:off x="5313980" y="2558749"/>
            <a:ext cx="2306020" cy="2306019"/>
            <a:chOff x="5313980" y="2494581"/>
            <a:chExt cx="2306020" cy="2306019"/>
          </a:xfrm>
        </p:grpSpPr>
        <p:sp>
          <p:nvSpPr>
            <p:cNvPr id="45" name="Rectangle 44"/>
            <p:cNvSpPr/>
            <p:nvPr/>
          </p:nvSpPr>
          <p:spPr bwMode="auto">
            <a:xfrm>
              <a:off x="5313980" y="2494581"/>
              <a:ext cx="2306020" cy="2306019"/>
            </a:xfrm>
            <a:prstGeom prst="rect">
              <a:avLst/>
            </a:prstGeom>
            <a:solidFill>
              <a:schemeClr val="accent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b" anchorCtr="0" compatLnSpc="1">
              <a:prstTxWarp prst="textNoShape">
                <a:avLst/>
              </a:prstTxWarp>
            </a:bodyPr>
            <a:lstStyle/>
            <a:p>
              <a:pPr defTabSz="914099" fontAlgn="base">
                <a:spcBef>
                  <a:spcPct val="0"/>
                </a:spcBef>
                <a:spcAft>
                  <a:spcPct val="0"/>
                </a:spcAft>
              </a:pPr>
              <a:r>
                <a:rPr lang="en-US" sz="1400" dirty="0" smtClean="0">
                  <a:gradFill>
                    <a:gsLst>
                      <a:gs pos="0">
                        <a:srgbClr val="FFFFFF"/>
                      </a:gs>
                      <a:gs pos="100000">
                        <a:srgbClr val="FFFFFF"/>
                      </a:gs>
                    </a:gsLst>
                    <a:lin ang="5400000" scaled="0"/>
                  </a:gradFill>
                </a:rPr>
                <a:t>Rapid </a:t>
              </a:r>
              <a:r>
                <a:rPr lang="en-US" sz="2000" dirty="0">
                  <a:gradFill>
                    <a:gsLst>
                      <a:gs pos="0">
                        <a:srgbClr val="FFFFFF"/>
                      </a:gs>
                      <a:gs pos="100000">
                        <a:srgbClr val="FFFFFF"/>
                      </a:gs>
                    </a:gsLst>
                    <a:lin ang="5400000" scaled="0"/>
                  </a:gradFill>
                </a:rPr>
                <a:t>V</a:t>
              </a:r>
              <a:r>
                <a:rPr lang="en-US" sz="2000" dirty="0" smtClean="0">
                  <a:gradFill>
                    <a:gsLst>
                      <a:gs pos="0">
                        <a:srgbClr val="FFFFFF"/>
                      </a:gs>
                      <a:gs pos="100000">
                        <a:srgbClr val="FFFFFF"/>
                      </a:gs>
                    </a:gsLst>
                    <a:lin ang="5400000" scaled="0"/>
                  </a:gradFill>
                </a:rPr>
                <a:t>elocity</a:t>
              </a:r>
              <a:r>
                <a:rPr lang="en-US" sz="1400" dirty="0" smtClean="0">
                  <a:gradFill>
                    <a:gsLst>
                      <a:gs pos="0">
                        <a:srgbClr val="FFFFFF"/>
                      </a:gs>
                      <a:gs pos="100000">
                        <a:srgbClr val="FFFFFF"/>
                      </a:gs>
                    </a:gsLst>
                    <a:lin ang="5400000" scaled="0"/>
                  </a:gradFill>
                </a:rPr>
                <a:t>—Complex</a:t>
              </a:r>
            </a:p>
          </p:txBody>
        </p:sp>
        <p:pic>
          <p:nvPicPr>
            <p:cNvPr id="26" name="Picture 5"/>
            <p:cNvPicPr>
              <a:picLocks noChangeAspect="1" noChangeArrowheads="1"/>
            </p:cNvPicPr>
            <p:nvPr/>
          </p:nvPicPr>
          <p:blipFill>
            <a:blip r:embed="rId6">
              <a:clrChange>
                <a:clrFrom>
                  <a:srgbClr val="41C8F4"/>
                </a:clrFrom>
                <a:clrTo>
                  <a:srgbClr val="41C8F4">
                    <a:alpha val="0"/>
                  </a:srgbClr>
                </a:clrTo>
              </a:clrChange>
              <a:biLevel thresh="25000"/>
              <a:extLst>
                <a:ext uri="{28A0092B-C50C-407E-A947-70E740481C1C}">
                  <a14:useLocalDpi xmlns:a14="http://schemas.microsoft.com/office/drawing/2010/main" val="0"/>
                </a:ext>
              </a:extLst>
            </a:blip>
            <a:srcRect/>
            <a:stretch>
              <a:fillRect/>
            </a:stretch>
          </p:blipFill>
          <p:spPr bwMode="auto">
            <a:xfrm>
              <a:off x="5616297" y="2514600"/>
              <a:ext cx="1853262" cy="1739758"/>
            </a:xfrm>
            <a:prstGeom prst="rect">
              <a:avLst/>
            </a:prstGeom>
            <a:noFill/>
            <a:ln>
              <a:noFill/>
            </a:ln>
            <a:effectLst/>
            <a:extLst/>
          </p:spPr>
        </p:pic>
      </p:grpSp>
      <p:sp>
        <p:nvSpPr>
          <p:cNvPr id="9" name="Rounded Rectangular Callout 8"/>
          <p:cNvSpPr/>
          <p:nvPr/>
        </p:nvSpPr>
        <p:spPr>
          <a:xfrm>
            <a:off x="347472" y="1066800"/>
            <a:ext cx="8458200" cy="609600"/>
          </a:xfrm>
          <a:prstGeom prst="wedgeRoundRectCallout">
            <a:avLst>
              <a:gd name="adj1" fmla="val 43300"/>
              <a:gd name="adj2" fmla="val 77479"/>
              <a:gd name="adj3" fmla="val 16667"/>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118872" tIns="118872" rIns="118872" bIns="118872" rtlCol="0" anchor="ctr">
            <a:noAutofit/>
          </a:bodyPr>
          <a:lstStyle/>
          <a:p>
            <a:r>
              <a:rPr lang="en-US" sz="1200" i="1" dirty="0" smtClean="0">
                <a:solidFill>
                  <a:schemeClr val="tx2"/>
                </a:solidFill>
              </a:rPr>
              <a:t>A new generation of technologies and architectures designed to extract value economically from very large volumes </a:t>
            </a:r>
            <a:br>
              <a:rPr lang="en-US" sz="1200" i="1" dirty="0" smtClean="0">
                <a:solidFill>
                  <a:schemeClr val="tx2"/>
                </a:solidFill>
              </a:rPr>
            </a:br>
            <a:r>
              <a:rPr lang="en-US" sz="1200" i="1" dirty="0" smtClean="0">
                <a:solidFill>
                  <a:schemeClr val="tx2"/>
                </a:solidFill>
              </a:rPr>
              <a:t>of a wide variety of data by enabling high-velocity capture, discovery, and/or analysis. </a:t>
            </a:r>
            <a:r>
              <a:rPr lang="en-US" sz="1200" dirty="0" smtClean="0">
                <a:solidFill>
                  <a:schemeClr val="tx2"/>
                </a:solidFill>
              </a:rPr>
              <a:t>— </a:t>
            </a:r>
            <a:r>
              <a:rPr lang="en-US" sz="1200" b="1" dirty="0" smtClean="0">
                <a:solidFill>
                  <a:schemeClr val="tx2"/>
                </a:solidFill>
              </a:rPr>
              <a:t>IDC</a:t>
            </a:r>
            <a:endParaRPr lang="en-US" sz="1200" b="1" dirty="0">
              <a:solidFill>
                <a:schemeClr val="tx2"/>
              </a:solidFill>
            </a:endParaRPr>
          </a:p>
        </p:txBody>
      </p:sp>
      <p:sp>
        <p:nvSpPr>
          <p:cNvPr id="3" name="Text Placeholder 2"/>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25271239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GXFY13_Dark_BO_Template_16x9">
  <a:themeElements>
    <a:clrScheme name="MGX - Dark">
      <a:dk1>
        <a:srgbClr val="000000"/>
      </a:dk1>
      <a:lt1>
        <a:srgbClr val="FFFFFF"/>
      </a:lt1>
      <a:dk2>
        <a:srgbClr val="505050"/>
      </a:dk2>
      <a:lt2>
        <a:srgbClr val="BAD80A"/>
      </a:lt2>
      <a:accent1>
        <a:srgbClr val="BAD80A"/>
      </a:accent1>
      <a:accent2>
        <a:srgbClr val="0072C6"/>
      </a:accent2>
      <a:accent3>
        <a:srgbClr val="FF8C00"/>
      </a:accent3>
      <a:accent4>
        <a:srgbClr val="68217A"/>
      </a:accent4>
      <a:accent5>
        <a:srgbClr val="00BCF2"/>
      </a:accent5>
      <a:accent6>
        <a:srgbClr val="FFB900"/>
      </a:accent6>
      <a:hlink>
        <a:srgbClr val="E0F75C"/>
      </a:hlink>
      <a:folHlink>
        <a:srgbClr val="BAD80A"/>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a:gradFill>
              <a:gsLst>
                <a:gs pos="0">
                  <a:schemeClr val="bg1"/>
                </a:gs>
                <a:gs pos="100000">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err="1"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1_MGXFY13_Dark_BO_Template_16x9">
  <a:themeElements>
    <a:clrScheme name="MGX - Dark">
      <a:dk1>
        <a:srgbClr val="000000"/>
      </a:dk1>
      <a:lt1>
        <a:srgbClr val="FFFFFF"/>
      </a:lt1>
      <a:dk2>
        <a:srgbClr val="505050"/>
      </a:dk2>
      <a:lt2>
        <a:srgbClr val="BAD80A"/>
      </a:lt2>
      <a:accent1>
        <a:srgbClr val="BAD80A"/>
      </a:accent1>
      <a:accent2>
        <a:srgbClr val="0072C6"/>
      </a:accent2>
      <a:accent3>
        <a:srgbClr val="FF8C00"/>
      </a:accent3>
      <a:accent4>
        <a:srgbClr val="68217A"/>
      </a:accent4>
      <a:accent5>
        <a:srgbClr val="00BCF2"/>
      </a:accent5>
      <a:accent6>
        <a:srgbClr val="FFB900"/>
      </a:accent6>
      <a:hlink>
        <a:srgbClr val="E0F75C"/>
      </a:hlink>
      <a:folHlink>
        <a:srgbClr val="BAD80A"/>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a:gradFill>
              <a:gsLst>
                <a:gs pos="0">
                  <a:schemeClr val="bg1"/>
                </a:gs>
                <a:gs pos="100000">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err="1" smtClean="0">
            <a:gradFill>
              <a:gsLst>
                <a:gs pos="2917">
                  <a:schemeClr val="tx1"/>
                </a:gs>
                <a:gs pos="30000">
                  <a:schemeClr val="tx1"/>
                </a:gs>
              </a:gsLst>
              <a:lin ang="5400000" scaled="0"/>
            </a:gradFill>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70118A55D29E749A28CF9F2E34C799F" ma:contentTypeVersion="0" ma:contentTypeDescription="Create a new document." ma:contentTypeScope="" ma:versionID="de726ccb0552737562fb2601123f295a">
  <xsd:schema xmlns:xsd="http://www.w3.org/2001/XMLSchema" xmlns:xs="http://www.w3.org/2001/XMLSchema" xmlns:p="http://schemas.microsoft.com/office/2006/metadata/properties" targetNamespace="http://schemas.microsoft.com/office/2006/metadata/properties" ma:root="true" ma:fieldsID="309a4bd6ada00bf583bdb51718716d5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5022DA-DACF-407C-8DDF-E6564B59FDB2}">
  <ds:schemaRefs>
    <ds:schemaRef ds:uri="http://schemas.microsoft.com/sharepoint/v3/contenttype/forms"/>
  </ds:schemaRefs>
</ds:datastoreItem>
</file>

<file path=customXml/itemProps2.xml><?xml version="1.0" encoding="utf-8"?>
<ds:datastoreItem xmlns:ds="http://schemas.openxmlformats.org/officeDocument/2006/customXml" ds:itemID="{5E537788-3B26-432F-BF2B-FE56CC0FBCE8}">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DE4AAB12-57B0-473D-BA82-FE12827D16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2767</TotalTime>
  <Words>1437</Words>
  <Application>Microsoft Office PowerPoint</Application>
  <PresentationFormat>On-screen Show (4:3)</PresentationFormat>
  <Paragraphs>126</Paragraphs>
  <Slides>15</Slides>
  <Notes>12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15</vt:i4>
      </vt:variant>
    </vt:vector>
  </HeadingPairs>
  <TitlesOfParts>
    <vt:vector size="27" baseType="lpstr">
      <vt:lpstr>Arial</vt:lpstr>
      <vt:lpstr>Calibri</vt:lpstr>
      <vt:lpstr>Consolas</vt:lpstr>
      <vt:lpstr>Segoe</vt:lpstr>
      <vt:lpstr>Segoe Light</vt:lpstr>
      <vt:lpstr>Segoe UI</vt:lpstr>
      <vt:lpstr>Segoe UI Light</vt:lpstr>
      <vt:lpstr>Wingdings</vt:lpstr>
      <vt:lpstr>Office Theme</vt:lpstr>
      <vt:lpstr>1_Office Theme</vt:lpstr>
      <vt:lpstr>MGXFY13_Dark_BO_Template_16x9</vt:lpstr>
      <vt:lpstr>1_MGXFY13_Dark_BO_Template_16x9</vt:lpstr>
      <vt:lpstr>Open Government Vlora Ademi, Business Development Manager-Edu,                                a-vademi@microsoft.com  Microsoft Macedonia &amp;Kosovo    </vt:lpstr>
      <vt:lpstr>Open Government/Open Data  </vt:lpstr>
      <vt:lpstr>Why is it relevant for Europe</vt:lpstr>
      <vt:lpstr>Barriers for reuse...</vt:lpstr>
      <vt:lpstr>Open Data enablement - Cloud</vt:lpstr>
      <vt:lpstr>City of Edmonton - https://data.edmonton.ca/dashboard/move </vt:lpstr>
      <vt:lpstr>San Francisco https://opendata.socrata.com/dataset/Graffiti-Ilegal-Dumping-Abandoned-Vehicles/abcv-fija</vt:lpstr>
      <vt:lpstr>Chicago, how’s business http://howsbusinesschicago.org/</vt:lpstr>
      <vt:lpstr>Big Data defined</vt:lpstr>
      <vt:lpstr>Some Common Big Data Scenarios</vt:lpstr>
      <vt:lpstr>PowerPoint Presentation</vt:lpstr>
      <vt:lpstr>PowerPoint Presentation</vt:lpstr>
      <vt:lpstr>http://www.opengovpartnership.org/country/macedonia</vt:lpstr>
      <vt:lpstr>Action To DO Open Government Space</vt:lpstr>
      <vt:lpstr>Open Government Vlora Ademi, Business Development Manager-Edu   a-vademi@microsoft.com                                  Microsoft Macedonia &amp;Kosovo    </vt:lpstr>
    </vt:vector>
  </TitlesOfParts>
  <Company>APCO Worldwide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Kolanko, Katarzyna</dc:creator>
  <cp:lastModifiedBy>a-vademi@microsoft.com Ademi (Knigoprima D.O.O.)</cp:lastModifiedBy>
  <cp:revision>69</cp:revision>
  <cp:lastPrinted>2014-11-25T13:07:32Z</cp:lastPrinted>
  <dcterms:created xsi:type="dcterms:W3CDTF">2013-09-23T07:34:16Z</dcterms:created>
  <dcterms:modified xsi:type="dcterms:W3CDTF">2014-11-26T11:14:39Z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0x010100B70118A55D29E749A28CF9F2E34C799F</vt:lpwstr>
  </property>
</Properties>
</file>