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92" r:id="rId3"/>
    <p:sldId id="293" r:id="rId4"/>
    <p:sldId id="294" r:id="rId5"/>
    <p:sldId id="295" r:id="rId6"/>
    <p:sldId id="297" r:id="rId7"/>
    <p:sldId id="296" r:id="rId8"/>
    <p:sldId id="298" r:id="rId9"/>
    <p:sldId id="29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2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34C59-28ED-4AD7-B818-07F14FE79076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90484-F469-445C-BA82-A9F45C2AD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96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90484-F469-445C-BA82-A9F45C2ADB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56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0FC88-781A-46B5-8BAD-F0C13FC0BC80}" type="datetime1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A967-4F63-4F3D-B212-9D6C8DBB5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84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7273-B817-4D88-8F73-CEA0F773EF6E}" type="datetime1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A967-4F63-4F3D-B212-9D6C8DBB5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92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C250F-C9AD-41C2-976A-B6E9BBB7D569}" type="datetime1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A967-4F63-4F3D-B212-9D6C8DBB5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69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24586-54F7-4FFE-ACE6-E5ED5E4402B2}" type="datetime1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A967-4F63-4F3D-B212-9D6C8DBB5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528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FB230-514F-4388-AA4B-2C97A913E987}" type="datetime1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A967-4F63-4F3D-B212-9D6C8DBB5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933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3011-D242-48F4-9F75-8BF7C9ED03A5}" type="datetime1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A967-4F63-4F3D-B212-9D6C8DBB5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63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C542-B37A-4605-8748-C24A927A2BC1}" type="datetime1">
              <a:rPr lang="en-US" smtClean="0"/>
              <a:t>4/29/2021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A967-4F63-4F3D-B212-9D6C8DBB5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60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39D37-6B77-48CB-8E8F-71EF708E1D66}" type="datetime1">
              <a:rPr lang="en-US" smtClean="0"/>
              <a:t>4/29/2021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A967-4F63-4F3D-B212-9D6C8DBB5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31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6077-C668-4E93-8945-0565B9207DC0}" type="datetime1">
              <a:rPr lang="en-US" smtClean="0"/>
              <a:t>4/29/2021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A967-4F63-4F3D-B212-9D6C8DBB5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89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61660-3886-4F3B-B786-C622C16375AE}" type="datetime1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A967-4F63-4F3D-B212-9D6C8DBB5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714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E639E-6503-4CFF-82A0-5756215DE96A}" type="datetime1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A967-4F63-4F3D-B212-9D6C8DBB5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461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CE0B7-BFBD-4BEA-8D2F-879AE02CC955}" type="datetime1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1A967-4F63-4F3D-B212-9D6C8DBB5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14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emf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emf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emf"/><Relationship Id="rId4" Type="http://schemas.openxmlformats.org/officeDocument/2006/relationships/image" Target="../media/image3.jpe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emf"/><Relationship Id="rId4" Type="http://schemas.openxmlformats.org/officeDocument/2006/relationships/image" Target="../media/image3.jpe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emf"/><Relationship Id="rId4" Type="http://schemas.openxmlformats.org/officeDocument/2006/relationships/image" Target="../media/image3.jpe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emf"/><Relationship Id="rId4" Type="http://schemas.openxmlformats.org/officeDocument/2006/relationships/image" Target="../media/image3.jpe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emf"/><Relationship Id="rId4" Type="http://schemas.openxmlformats.org/officeDocument/2006/relationships/image" Target="../media/image3.jpeg"/><Relationship Id="rId9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emf"/><Relationship Id="rId4" Type="http://schemas.openxmlformats.org/officeDocument/2006/relationships/image" Target="../media/image3.jpe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48051"/>
            <a:ext cx="9144000" cy="1661912"/>
          </a:xfrm>
        </p:spPr>
        <p:txBody>
          <a:bodyPr>
            <a:normAutofit/>
          </a:bodyPr>
          <a:lstStyle/>
          <a:p>
            <a:r>
              <a:rPr lang="sq-AL" sz="4800" dirty="0" smtClean="0"/>
              <a:t>Ka</a:t>
            </a:r>
            <a:r>
              <a:rPr lang="mk-MK" sz="4800" dirty="0" smtClean="0"/>
              <a:t>ко да направиме </a:t>
            </a:r>
            <a:r>
              <a:rPr lang="sq-AL" sz="4800" dirty="0" smtClean="0"/>
              <a:t>Instagram </a:t>
            </a:r>
            <a:r>
              <a:rPr lang="mk-MK" sz="4800" dirty="0" smtClean="0"/>
              <a:t>профил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pic>
        <p:nvPicPr>
          <p:cNvPr id="12" name="Content Placeholder 4" descr="jaune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41" y="328264"/>
            <a:ext cx="936859" cy="652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Macedonian flag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685" y="332958"/>
            <a:ext cx="942975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Albanian flag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334492"/>
            <a:ext cx="904875" cy="6477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65684" y="332958"/>
            <a:ext cx="312349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240"/>
              </a:spcAft>
            </a:pPr>
            <a:r>
              <a:rPr lang="mk-MK" sz="12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Проект за зајакнување на иновативен </a:t>
            </a:r>
            <a:r>
              <a:rPr lang="mk-MK" sz="1200" spc="-1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туризам</a:t>
            </a:r>
            <a:endParaRPr lang="en-US" sz="1050" spc="-1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40"/>
              </a:spcAft>
            </a:pPr>
            <a:r>
              <a:rPr lang="mk-MK" sz="1200" spc="-1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Projekt </a:t>
            </a:r>
            <a:r>
              <a:rPr lang="mk-MK" sz="12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për avancimin e turizmit bashkëkohor</a:t>
            </a:r>
            <a:endParaRPr lang="en-US" sz="1050" spc="-1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40"/>
              </a:spcAft>
            </a:pPr>
            <a:r>
              <a:rPr lang="mk-MK" sz="12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Smart Tourism Enhancement </a:t>
            </a:r>
            <a:r>
              <a:rPr lang="mk-MK" sz="1200" spc="-1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Project</a:t>
            </a:r>
            <a:endParaRPr lang="en-US" sz="1050" spc="-1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97878" y="784264"/>
            <a:ext cx="376096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300"/>
              </a:spcAft>
            </a:pPr>
            <a:r>
              <a:rPr lang="en-GB" sz="800" b="1" spc="-1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EUROPEAN UNION'S CROSS-BORDER COOPERATION PROGRAMME</a:t>
            </a:r>
            <a:endParaRPr lang="en-US" sz="2800" spc="-1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8" name="Picture 17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29" b="9302"/>
          <a:stretch>
            <a:fillRect/>
          </a:stretch>
        </p:blipFill>
        <p:spPr bwMode="auto">
          <a:xfrm>
            <a:off x="243021" y="5967412"/>
            <a:ext cx="1457325" cy="777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249" y="5967412"/>
            <a:ext cx="2333625" cy="575945"/>
          </a:xfrm>
          <a:prstGeom prst="rect">
            <a:avLst/>
          </a:prstGeom>
        </p:spPr>
      </p:pic>
      <p:pic>
        <p:nvPicPr>
          <p:cNvPr id="20" name="Picture 19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1694" y="5967412"/>
            <a:ext cx="733425" cy="600075"/>
          </a:xfrm>
          <a:prstGeom prst="rect">
            <a:avLst/>
          </a:prstGeom>
        </p:spPr>
      </p:pic>
      <p:pic>
        <p:nvPicPr>
          <p:cNvPr id="21" name="Picture 20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683" y="5967412"/>
            <a:ext cx="466090" cy="62166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098307" y="5967412"/>
            <a:ext cx="48415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The Smart Tourism Enhancement Project is implemented by Metamorphosis Foundation in cooperation with the Centre for Development of Polog Planning Region and the Council of the Elbasan </a:t>
            </a:r>
            <a:r>
              <a:rPr lang="en-US" sz="1100" dirty="0" smtClean="0"/>
              <a:t>County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84562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Content Placeholder 4" descr="jaune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41" y="328264"/>
            <a:ext cx="936859" cy="652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 descr="Macedonian fla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685" y="332958"/>
            <a:ext cx="942975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 descr="Albanian flag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334492"/>
            <a:ext cx="904875" cy="6477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2204212" y="332320"/>
            <a:ext cx="31908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240"/>
              </a:spcAft>
            </a:pPr>
            <a:r>
              <a:rPr lang="mk-MK" sz="12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Проект за зајакнување на иновативен </a:t>
            </a:r>
            <a:r>
              <a:rPr lang="mk-MK" sz="1200" spc="-1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туризам</a:t>
            </a:r>
            <a:endParaRPr lang="en-US" sz="1050" spc="-1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40"/>
              </a:spcAft>
            </a:pPr>
            <a:r>
              <a:rPr lang="mk-MK" sz="1200" spc="-1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Projekt </a:t>
            </a:r>
            <a:r>
              <a:rPr lang="mk-MK" sz="12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për avancimin e turizmit bashkëkohor</a:t>
            </a:r>
            <a:endParaRPr lang="en-US" sz="1050" spc="-1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40"/>
              </a:spcAft>
            </a:pPr>
            <a:r>
              <a:rPr lang="mk-MK" sz="12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Smart Tourism Enhancement </a:t>
            </a:r>
            <a:r>
              <a:rPr lang="mk-MK" sz="1200" spc="-1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Project</a:t>
            </a:r>
            <a:endParaRPr lang="en-US" sz="1050" spc="-1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511720" y="781252"/>
            <a:ext cx="376096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300"/>
              </a:spcAft>
            </a:pPr>
            <a:r>
              <a:rPr lang="en-GB" sz="800" b="1" spc="-1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EUROPEAN UNION'S CROSS-BORDER COOPERATION PROGRAMME</a:t>
            </a:r>
            <a:endParaRPr lang="en-US" sz="2800" spc="-1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Picture 2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29" b="9302"/>
          <a:stretch>
            <a:fillRect/>
          </a:stretch>
        </p:blipFill>
        <p:spPr bwMode="auto">
          <a:xfrm>
            <a:off x="243021" y="5967412"/>
            <a:ext cx="1457325" cy="777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249" y="5967412"/>
            <a:ext cx="2333625" cy="575945"/>
          </a:xfrm>
          <a:prstGeom prst="rect">
            <a:avLst/>
          </a:prstGeom>
        </p:spPr>
      </p:pic>
      <p:pic>
        <p:nvPicPr>
          <p:cNvPr id="25" name="Picture 2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1694" y="5967412"/>
            <a:ext cx="733425" cy="600075"/>
          </a:xfrm>
          <a:prstGeom prst="rect">
            <a:avLst/>
          </a:prstGeom>
        </p:spPr>
      </p:pic>
      <p:pic>
        <p:nvPicPr>
          <p:cNvPr id="26" name="Picture 25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683" y="5967412"/>
            <a:ext cx="466090" cy="62166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2098307" y="5955302"/>
            <a:ext cx="48415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The Smart Tourism Enhancement Project is implemented by Metamorphosis Foundation in cooperation with the Centre for Development of Polog Planning Region and the Council of the Elbasan </a:t>
            </a:r>
            <a:r>
              <a:rPr lang="en-US" sz="1100" dirty="0" smtClean="0"/>
              <a:t>County</a:t>
            </a:r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9258025" y="1658982"/>
            <a:ext cx="27336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b="1" dirty="0" smtClean="0"/>
              <a:t>Вклучете ја страницата </a:t>
            </a:r>
            <a:r>
              <a:rPr lang="en-US" sz="2000" b="1" dirty="0" err="1" smtClean="0"/>
              <a:t>instagram</a:t>
            </a:r>
            <a:r>
              <a:rPr lang="sq-AL" sz="2000" b="1" dirty="0" smtClean="0"/>
              <a:t>.com</a:t>
            </a:r>
            <a:endParaRPr lang="mk-MK" sz="2000" b="1" dirty="0" smtClean="0"/>
          </a:p>
          <a:p>
            <a:r>
              <a:rPr lang="mk-MK" sz="2000" b="1" dirty="0" smtClean="0"/>
              <a:t>На вашиот интернет пребарувач</a:t>
            </a:r>
            <a:r>
              <a:rPr lang="en-US" sz="2000" b="1" dirty="0" smtClean="0"/>
              <a:t>, </a:t>
            </a:r>
            <a:r>
              <a:rPr lang="mk-MK" sz="2000" b="1" dirty="0" smtClean="0"/>
              <a:t>или симнете ја апликациајта на вашиот мобилен</a:t>
            </a:r>
            <a:endParaRPr lang="en-US" sz="2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7141" y="1272891"/>
            <a:ext cx="8295602" cy="466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77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Content Placeholder 4" descr="jaune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41" y="328264"/>
            <a:ext cx="936859" cy="652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 descr="Macedonian fla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685" y="332958"/>
            <a:ext cx="942975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 descr="Albanian flag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334492"/>
            <a:ext cx="904875" cy="6477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2204212" y="332320"/>
            <a:ext cx="31908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240"/>
              </a:spcAft>
            </a:pPr>
            <a:r>
              <a:rPr lang="mk-MK" sz="12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Проект за зајакнување на иновативен </a:t>
            </a:r>
            <a:r>
              <a:rPr lang="mk-MK" sz="1200" spc="-1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туризам</a:t>
            </a:r>
            <a:endParaRPr lang="en-US" sz="1050" spc="-1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40"/>
              </a:spcAft>
            </a:pPr>
            <a:r>
              <a:rPr lang="mk-MK" sz="1200" spc="-1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Projekt </a:t>
            </a:r>
            <a:r>
              <a:rPr lang="mk-MK" sz="12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për avancimin e turizmit bashkëkohor</a:t>
            </a:r>
            <a:endParaRPr lang="en-US" sz="1050" spc="-1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40"/>
              </a:spcAft>
            </a:pPr>
            <a:r>
              <a:rPr lang="mk-MK" sz="12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Smart Tourism Enhancement </a:t>
            </a:r>
            <a:r>
              <a:rPr lang="mk-MK" sz="1200" spc="-1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Project</a:t>
            </a:r>
            <a:endParaRPr lang="en-US" sz="1050" spc="-1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511720" y="781252"/>
            <a:ext cx="376096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300"/>
              </a:spcAft>
            </a:pPr>
            <a:r>
              <a:rPr lang="en-GB" sz="800" b="1" spc="-1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EUROPEAN UNION'S CROSS-BORDER COOPERATION PROGRAMME</a:t>
            </a:r>
            <a:endParaRPr lang="en-US" sz="2800" spc="-1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Picture 2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29" b="9302"/>
          <a:stretch>
            <a:fillRect/>
          </a:stretch>
        </p:blipFill>
        <p:spPr bwMode="auto">
          <a:xfrm>
            <a:off x="243021" y="5967412"/>
            <a:ext cx="1457325" cy="777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249" y="5967412"/>
            <a:ext cx="2333625" cy="575945"/>
          </a:xfrm>
          <a:prstGeom prst="rect">
            <a:avLst/>
          </a:prstGeom>
        </p:spPr>
      </p:pic>
      <p:pic>
        <p:nvPicPr>
          <p:cNvPr id="25" name="Picture 2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1694" y="5967412"/>
            <a:ext cx="733425" cy="600075"/>
          </a:xfrm>
          <a:prstGeom prst="rect">
            <a:avLst/>
          </a:prstGeom>
        </p:spPr>
      </p:pic>
      <p:pic>
        <p:nvPicPr>
          <p:cNvPr id="26" name="Picture 25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683" y="5967412"/>
            <a:ext cx="466090" cy="62166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2098307" y="5955302"/>
            <a:ext cx="48415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The Smart Tourism Enhancement Project is implemented by Metamorphosis Foundation in cooperation with the Centre for Development of Polog Planning Region and the Council of the Elbasan </a:t>
            </a:r>
            <a:r>
              <a:rPr lang="en-US" sz="1100" dirty="0" smtClean="0"/>
              <a:t>County</a:t>
            </a:r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9258025" y="1658982"/>
            <a:ext cx="273367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b="1" dirty="0" smtClean="0"/>
              <a:t>Има два начина да направите </a:t>
            </a:r>
            <a:r>
              <a:rPr lang="en-US" sz="2000" b="1" dirty="0" smtClean="0"/>
              <a:t>Instagram </a:t>
            </a:r>
            <a:r>
              <a:rPr lang="mk-MK" sz="2000" b="1" dirty="0" smtClean="0"/>
              <a:t>профил. Едната е со директно поврзување со вашиот </a:t>
            </a:r>
            <a:r>
              <a:rPr lang="sq-AL" sz="2000" b="1" dirty="0" smtClean="0"/>
              <a:t>Facebook </a:t>
            </a:r>
            <a:r>
              <a:rPr lang="mk-MK" sz="2000" b="1" dirty="0" smtClean="0"/>
              <a:t>профил, другата е да направите профил со ваш </a:t>
            </a:r>
            <a:r>
              <a:rPr lang="sq-AL" sz="2000" b="1" dirty="0" smtClean="0"/>
              <a:t>e-mail. </a:t>
            </a:r>
            <a:r>
              <a:rPr lang="mk-MK" sz="2000" b="1" dirty="0" smtClean="0"/>
              <a:t>За безбедносни причини подобро е да се направи со </a:t>
            </a:r>
            <a:r>
              <a:rPr lang="sq-AL" sz="2000" b="1" dirty="0" smtClean="0"/>
              <a:t>e-mail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4728" y="1101405"/>
            <a:ext cx="8572867" cy="481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52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Content Placeholder 4" descr="jaune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41" y="328264"/>
            <a:ext cx="936859" cy="652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 descr="Macedonian fla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685" y="332958"/>
            <a:ext cx="942975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 descr="Albanian flag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334492"/>
            <a:ext cx="904875" cy="6477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2204212" y="332320"/>
            <a:ext cx="31908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240"/>
              </a:spcAft>
            </a:pPr>
            <a:r>
              <a:rPr lang="mk-MK" sz="12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Проект за зајакнување на иновативен </a:t>
            </a:r>
            <a:r>
              <a:rPr lang="mk-MK" sz="1200" spc="-1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туризам</a:t>
            </a:r>
            <a:endParaRPr lang="en-US" sz="1050" spc="-1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40"/>
              </a:spcAft>
            </a:pPr>
            <a:r>
              <a:rPr lang="mk-MK" sz="1200" spc="-1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Projekt </a:t>
            </a:r>
            <a:r>
              <a:rPr lang="mk-MK" sz="12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për avancimin e turizmit bashkëkohor</a:t>
            </a:r>
            <a:endParaRPr lang="en-US" sz="1050" spc="-1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40"/>
              </a:spcAft>
            </a:pPr>
            <a:r>
              <a:rPr lang="mk-MK" sz="12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Smart Tourism Enhancement </a:t>
            </a:r>
            <a:r>
              <a:rPr lang="mk-MK" sz="1200" spc="-1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Project</a:t>
            </a:r>
            <a:endParaRPr lang="en-US" sz="1050" spc="-1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511720" y="781252"/>
            <a:ext cx="376096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300"/>
              </a:spcAft>
            </a:pPr>
            <a:r>
              <a:rPr lang="en-GB" sz="800" b="1" spc="-1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EUROPEAN UNION'S CROSS-BORDER COOPERATION PROGRAMME</a:t>
            </a:r>
            <a:endParaRPr lang="en-US" sz="2800" spc="-1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Picture 2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29" b="9302"/>
          <a:stretch>
            <a:fillRect/>
          </a:stretch>
        </p:blipFill>
        <p:spPr bwMode="auto">
          <a:xfrm>
            <a:off x="243021" y="5967412"/>
            <a:ext cx="1457325" cy="777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249" y="5967412"/>
            <a:ext cx="2333625" cy="575945"/>
          </a:xfrm>
          <a:prstGeom prst="rect">
            <a:avLst/>
          </a:prstGeom>
        </p:spPr>
      </p:pic>
      <p:pic>
        <p:nvPicPr>
          <p:cNvPr id="25" name="Picture 2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1694" y="5967412"/>
            <a:ext cx="733425" cy="600075"/>
          </a:xfrm>
          <a:prstGeom prst="rect">
            <a:avLst/>
          </a:prstGeom>
        </p:spPr>
      </p:pic>
      <p:pic>
        <p:nvPicPr>
          <p:cNvPr id="26" name="Picture 25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683" y="5967412"/>
            <a:ext cx="466090" cy="62166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2098307" y="5955302"/>
            <a:ext cx="48415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The Smart Tourism Enhancement Project is implemented by Metamorphosis Foundation in cooperation with the Centre for Development of Polog Planning Region and the Council of the Elbasan </a:t>
            </a:r>
            <a:r>
              <a:rPr lang="en-US" sz="1100" dirty="0" smtClean="0"/>
              <a:t>County</a:t>
            </a:r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9258025" y="1658982"/>
            <a:ext cx="273367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b="1" dirty="0" smtClean="0"/>
              <a:t>По внесувањето на информациите имате активен профил. Веднаш имате </a:t>
            </a:r>
            <a:r>
              <a:rPr lang="sq-AL" sz="2000" b="1" dirty="0" smtClean="0"/>
              <a:t>suggestions </a:t>
            </a:r>
            <a:r>
              <a:rPr lang="mk-MK" sz="2000" b="1" dirty="0" smtClean="0"/>
              <a:t>за следење на најпопуларните профили во светот на </a:t>
            </a:r>
            <a:r>
              <a:rPr lang="sq-AL" sz="2000" b="1" dirty="0" smtClean="0"/>
              <a:t>Instagram.</a:t>
            </a:r>
            <a:r>
              <a:rPr lang="en-US" sz="2000" b="1" dirty="0" smtClean="0"/>
              <a:t> </a:t>
            </a:r>
            <a:r>
              <a:rPr lang="mk-MK" sz="2000" b="1" dirty="0" smtClean="0"/>
              <a:t/>
            </a:r>
            <a:br>
              <a:rPr lang="mk-MK" sz="2000" b="1" dirty="0" smtClean="0"/>
            </a:br>
            <a:r>
              <a:rPr lang="mk-MK" sz="2000" b="1" dirty="0" smtClean="0"/>
              <a:t>Кликнете ја иконата со човечето за комплетирање на вашиот профил.</a:t>
            </a:r>
            <a:endParaRPr lang="en-US" sz="2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9911" y="1201942"/>
            <a:ext cx="8504608" cy="4781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91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Content Placeholder 4" descr="jaune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41" y="328264"/>
            <a:ext cx="936859" cy="652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 descr="Macedonian fla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685" y="332958"/>
            <a:ext cx="942975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 descr="Albanian flag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334492"/>
            <a:ext cx="904875" cy="6477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2204212" y="332320"/>
            <a:ext cx="31908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240"/>
              </a:spcAft>
            </a:pPr>
            <a:r>
              <a:rPr lang="mk-MK" sz="12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Проект за зајакнување на иновативен </a:t>
            </a:r>
            <a:r>
              <a:rPr lang="mk-MK" sz="1200" spc="-1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туризам</a:t>
            </a:r>
            <a:endParaRPr lang="en-US" sz="1050" spc="-1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40"/>
              </a:spcAft>
            </a:pPr>
            <a:r>
              <a:rPr lang="mk-MK" sz="1200" spc="-1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Projekt </a:t>
            </a:r>
            <a:r>
              <a:rPr lang="mk-MK" sz="12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për avancimin e turizmit bashkëkohor</a:t>
            </a:r>
            <a:endParaRPr lang="en-US" sz="1050" spc="-1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40"/>
              </a:spcAft>
            </a:pPr>
            <a:r>
              <a:rPr lang="mk-MK" sz="12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Smart Tourism Enhancement </a:t>
            </a:r>
            <a:r>
              <a:rPr lang="mk-MK" sz="1200" spc="-1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Project</a:t>
            </a:r>
            <a:endParaRPr lang="en-US" sz="1050" spc="-1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511720" y="781252"/>
            <a:ext cx="376096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300"/>
              </a:spcAft>
            </a:pPr>
            <a:r>
              <a:rPr lang="en-GB" sz="800" b="1" spc="-1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EUROPEAN UNION'S CROSS-BORDER COOPERATION PROGRAMME</a:t>
            </a:r>
            <a:endParaRPr lang="en-US" sz="2800" spc="-1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Picture 2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29" b="9302"/>
          <a:stretch>
            <a:fillRect/>
          </a:stretch>
        </p:blipFill>
        <p:spPr bwMode="auto">
          <a:xfrm>
            <a:off x="243021" y="5967412"/>
            <a:ext cx="1457325" cy="777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249" y="5967412"/>
            <a:ext cx="2333625" cy="575945"/>
          </a:xfrm>
          <a:prstGeom prst="rect">
            <a:avLst/>
          </a:prstGeom>
        </p:spPr>
      </p:pic>
      <p:pic>
        <p:nvPicPr>
          <p:cNvPr id="25" name="Picture 2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1694" y="5967412"/>
            <a:ext cx="733425" cy="600075"/>
          </a:xfrm>
          <a:prstGeom prst="rect">
            <a:avLst/>
          </a:prstGeom>
        </p:spPr>
      </p:pic>
      <p:pic>
        <p:nvPicPr>
          <p:cNvPr id="26" name="Picture 25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683" y="5967412"/>
            <a:ext cx="466090" cy="62166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2098307" y="5955302"/>
            <a:ext cx="48415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The Smart Tourism Enhancement Project is implemented by Metamorphosis Foundation in cooperation with the Centre for Development of Polog Planning Region and the Council of the Elbasan </a:t>
            </a:r>
            <a:r>
              <a:rPr lang="en-US" sz="1100" dirty="0" smtClean="0"/>
              <a:t>County</a:t>
            </a:r>
            <a:endParaRPr lang="en-US" sz="11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7728" y="1131136"/>
            <a:ext cx="8547735" cy="480575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272685" y="1444992"/>
            <a:ext cx="21834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800" b="1" dirty="0" smtClean="0"/>
              <a:t>Кликнете на </a:t>
            </a:r>
            <a:r>
              <a:rPr lang="sq-AL" sz="2800" b="1" dirty="0" smtClean="0"/>
              <a:t>edit profile </a:t>
            </a:r>
            <a:r>
              <a:rPr lang="mk-MK" sz="2800" b="1" dirty="0" smtClean="0"/>
              <a:t>за опции</a:t>
            </a:r>
            <a:endParaRPr lang="en-US" sz="2800" b="1" dirty="0"/>
          </a:p>
        </p:txBody>
      </p:sp>
      <p:sp>
        <p:nvSpPr>
          <p:cNvPr id="7" name="Rectangle 6"/>
          <p:cNvSpPr/>
          <p:nvPr/>
        </p:nvSpPr>
        <p:spPr>
          <a:xfrm>
            <a:off x="4650377" y="2246811"/>
            <a:ext cx="1084217" cy="8752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995851" y="2011680"/>
            <a:ext cx="3161212" cy="679269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672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Content Placeholder 4" descr="jaune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41" y="328264"/>
            <a:ext cx="936859" cy="652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 descr="Macedonian fla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685" y="332958"/>
            <a:ext cx="942975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 descr="Albanian flag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334492"/>
            <a:ext cx="904875" cy="6477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2204212" y="332320"/>
            <a:ext cx="31908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240"/>
              </a:spcAft>
            </a:pPr>
            <a:r>
              <a:rPr lang="mk-MK" sz="12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Проект за зајакнување на иновативен </a:t>
            </a:r>
            <a:r>
              <a:rPr lang="mk-MK" sz="1200" spc="-1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туризам</a:t>
            </a:r>
            <a:endParaRPr lang="en-US" sz="1050" spc="-1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40"/>
              </a:spcAft>
            </a:pPr>
            <a:r>
              <a:rPr lang="mk-MK" sz="1200" spc="-1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Projekt </a:t>
            </a:r>
            <a:r>
              <a:rPr lang="mk-MK" sz="12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për avancimin e turizmit bashkëkohor</a:t>
            </a:r>
            <a:endParaRPr lang="en-US" sz="1050" spc="-1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40"/>
              </a:spcAft>
            </a:pPr>
            <a:r>
              <a:rPr lang="mk-MK" sz="12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Smart Tourism Enhancement </a:t>
            </a:r>
            <a:r>
              <a:rPr lang="mk-MK" sz="1200" spc="-1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Project</a:t>
            </a:r>
            <a:endParaRPr lang="en-US" sz="1050" spc="-1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511720" y="781252"/>
            <a:ext cx="376096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300"/>
              </a:spcAft>
            </a:pPr>
            <a:r>
              <a:rPr lang="en-GB" sz="800" b="1" spc="-1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EUROPEAN UNION'S CROSS-BORDER COOPERATION PROGRAMME</a:t>
            </a:r>
            <a:endParaRPr lang="en-US" sz="2800" spc="-1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Picture 2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29" b="9302"/>
          <a:stretch>
            <a:fillRect/>
          </a:stretch>
        </p:blipFill>
        <p:spPr bwMode="auto">
          <a:xfrm>
            <a:off x="243021" y="5967412"/>
            <a:ext cx="1457325" cy="777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249" y="5967412"/>
            <a:ext cx="2333625" cy="575945"/>
          </a:xfrm>
          <a:prstGeom prst="rect">
            <a:avLst/>
          </a:prstGeom>
        </p:spPr>
      </p:pic>
      <p:pic>
        <p:nvPicPr>
          <p:cNvPr id="25" name="Picture 2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1694" y="5967412"/>
            <a:ext cx="733425" cy="600075"/>
          </a:xfrm>
          <a:prstGeom prst="rect">
            <a:avLst/>
          </a:prstGeom>
        </p:spPr>
      </p:pic>
      <p:pic>
        <p:nvPicPr>
          <p:cNvPr id="26" name="Picture 25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683" y="5967412"/>
            <a:ext cx="466090" cy="62166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2098307" y="5955302"/>
            <a:ext cx="48415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The Smart Tourism Enhancement Project is implemented by Metamorphosis Foundation in cooperation with the Centre for Development of Polog Planning Region and the Council of the Elbasan </a:t>
            </a:r>
            <a:r>
              <a:rPr lang="en-US" sz="1100" dirty="0" smtClean="0"/>
              <a:t>County</a:t>
            </a:r>
            <a:endParaRPr lang="en-US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9272685" y="1444992"/>
            <a:ext cx="21834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b="1" dirty="0" smtClean="0"/>
              <a:t>Прво, додадете слика на вашиот профил</a:t>
            </a:r>
          </a:p>
          <a:p>
            <a:endParaRPr lang="mk-MK" sz="1600" b="1" dirty="0"/>
          </a:p>
          <a:p>
            <a:r>
              <a:rPr lang="mk-MK" sz="1600" b="1" dirty="0" smtClean="0"/>
              <a:t>По ова ставете го името на вашиот бизнис и вашиот </a:t>
            </a:r>
            <a:r>
              <a:rPr lang="sq-AL" sz="1600" b="1" dirty="0" smtClean="0"/>
              <a:t>username –</a:t>
            </a:r>
            <a:r>
              <a:rPr lang="mk-MK" sz="1600" b="1" dirty="0" smtClean="0"/>
              <a:t>корисничко име.</a:t>
            </a:r>
          </a:p>
          <a:p>
            <a:endParaRPr lang="mk-MK" sz="1600" b="1" dirty="0"/>
          </a:p>
          <a:p>
            <a:r>
              <a:rPr lang="mk-MK" sz="1600" b="1" dirty="0" smtClean="0"/>
              <a:t>Дополнително поплнете детали за веб страница, краток опис за бизнисот – </a:t>
            </a:r>
            <a:r>
              <a:rPr lang="sq-AL" sz="1600" b="1" dirty="0" smtClean="0"/>
              <a:t>Bio</a:t>
            </a:r>
            <a:r>
              <a:rPr lang="en-US" sz="1600" b="1" dirty="0" smtClean="0"/>
              <a:t>, </a:t>
            </a:r>
            <a:r>
              <a:rPr lang="mk-MK" sz="1600" b="1" dirty="0" smtClean="0"/>
              <a:t>и телефонски број.</a:t>
            </a:r>
            <a:endParaRPr lang="sq-AL" sz="1600" b="1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8341" y="1233265"/>
            <a:ext cx="8420371" cy="4734147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 flipH="1">
            <a:off x="5303520" y="2120733"/>
            <a:ext cx="3846208" cy="609404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4009492" y="2598610"/>
            <a:ext cx="1502228" cy="46275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148828" y="3079776"/>
            <a:ext cx="1886211" cy="77439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5782492" y="2982744"/>
            <a:ext cx="3367236" cy="432999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357154" y="4203813"/>
            <a:ext cx="2821577" cy="151492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6097495" y="4386875"/>
            <a:ext cx="3170049" cy="609404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665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Content Placeholder 4" descr="jaune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41" y="328264"/>
            <a:ext cx="936859" cy="652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 descr="Macedonian fla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685" y="332958"/>
            <a:ext cx="942975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 descr="Albanian flag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334492"/>
            <a:ext cx="904875" cy="6477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2204212" y="332320"/>
            <a:ext cx="31908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240"/>
              </a:spcAft>
            </a:pPr>
            <a:r>
              <a:rPr lang="mk-MK" sz="12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Проект за зајакнување на иновативен </a:t>
            </a:r>
            <a:r>
              <a:rPr lang="mk-MK" sz="1200" spc="-1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туризам</a:t>
            </a:r>
            <a:endParaRPr lang="en-US" sz="1050" spc="-1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40"/>
              </a:spcAft>
            </a:pPr>
            <a:r>
              <a:rPr lang="mk-MK" sz="1200" spc="-1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Projekt </a:t>
            </a:r>
            <a:r>
              <a:rPr lang="mk-MK" sz="12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për avancimin e turizmit bashkëkohor</a:t>
            </a:r>
            <a:endParaRPr lang="en-US" sz="1050" spc="-1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40"/>
              </a:spcAft>
            </a:pPr>
            <a:r>
              <a:rPr lang="mk-MK" sz="12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Smart Tourism Enhancement </a:t>
            </a:r>
            <a:r>
              <a:rPr lang="mk-MK" sz="1200" spc="-1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Project</a:t>
            </a:r>
            <a:endParaRPr lang="en-US" sz="1050" spc="-1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511720" y="781252"/>
            <a:ext cx="376096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300"/>
              </a:spcAft>
            </a:pPr>
            <a:r>
              <a:rPr lang="en-GB" sz="800" b="1" spc="-1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EUROPEAN UNION'S CROSS-BORDER COOPERATION PROGRAMME</a:t>
            </a:r>
            <a:endParaRPr lang="en-US" sz="2800" spc="-1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Picture 2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29" b="9302"/>
          <a:stretch>
            <a:fillRect/>
          </a:stretch>
        </p:blipFill>
        <p:spPr bwMode="auto">
          <a:xfrm>
            <a:off x="243021" y="5967412"/>
            <a:ext cx="1457325" cy="777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249" y="5967412"/>
            <a:ext cx="2333625" cy="575945"/>
          </a:xfrm>
          <a:prstGeom prst="rect">
            <a:avLst/>
          </a:prstGeom>
        </p:spPr>
      </p:pic>
      <p:pic>
        <p:nvPicPr>
          <p:cNvPr id="25" name="Picture 2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1694" y="5967412"/>
            <a:ext cx="733425" cy="600075"/>
          </a:xfrm>
          <a:prstGeom prst="rect">
            <a:avLst/>
          </a:prstGeom>
        </p:spPr>
      </p:pic>
      <p:pic>
        <p:nvPicPr>
          <p:cNvPr id="26" name="Picture 25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683" y="5967412"/>
            <a:ext cx="466090" cy="62166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2098307" y="5955302"/>
            <a:ext cx="48415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The Smart Tourism Enhancement Project is implemented by Metamorphosis Foundation in cooperation with the Centre for Development of Polog Planning Region and the Council of the Elbasan </a:t>
            </a:r>
            <a:r>
              <a:rPr lang="en-US" sz="1100" dirty="0" smtClean="0"/>
              <a:t>County</a:t>
            </a:r>
            <a:endParaRPr lang="en-US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9272685" y="1444992"/>
            <a:ext cx="218344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b="1" dirty="0" smtClean="0"/>
              <a:t>Дополнителни опции на вашиот профил се </a:t>
            </a:r>
            <a:r>
              <a:rPr lang="en-US" sz="1600" b="1" dirty="0" smtClean="0"/>
              <a:t>:</a:t>
            </a:r>
          </a:p>
          <a:p>
            <a:endParaRPr lang="en-US" sz="1600" b="1" dirty="0"/>
          </a:p>
          <a:p>
            <a:r>
              <a:rPr lang="mk-MK" sz="1600" b="1" dirty="0" smtClean="0"/>
              <a:t>Промената на лозинка </a:t>
            </a:r>
          </a:p>
          <a:p>
            <a:endParaRPr lang="mk-MK" sz="1600" b="1" dirty="0"/>
          </a:p>
          <a:p>
            <a:r>
              <a:rPr lang="mk-MK" sz="1600" b="1" dirty="0" smtClean="0"/>
              <a:t>Дополнителни апликации</a:t>
            </a:r>
          </a:p>
          <a:p>
            <a:endParaRPr lang="mk-MK" sz="1600" b="1" dirty="0"/>
          </a:p>
          <a:p>
            <a:r>
              <a:rPr lang="mk-MK" sz="1600" b="1" dirty="0" smtClean="0"/>
              <a:t>Е</a:t>
            </a:r>
            <a:r>
              <a:rPr lang="sq-AL" sz="1600" b="1" dirty="0" smtClean="0"/>
              <a:t>-mail </a:t>
            </a:r>
            <a:r>
              <a:rPr lang="mk-MK" sz="1600" b="1" dirty="0" smtClean="0"/>
              <a:t>и </a:t>
            </a:r>
            <a:r>
              <a:rPr lang="sq-AL" sz="1600" b="1" dirty="0" smtClean="0"/>
              <a:t>SMS </a:t>
            </a:r>
            <a:endParaRPr lang="en-US" sz="1600" b="1" dirty="0" smtClean="0"/>
          </a:p>
          <a:p>
            <a:endParaRPr lang="en-US" sz="1600" b="1" dirty="0"/>
          </a:p>
          <a:p>
            <a:r>
              <a:rPr lang="en-US" sz="1600" b="1" dirty="0" smtClean="0"/>
              <a:t>Me</a:t>
            </a:r>
            <a:r>
              <a:rPr lang="mk-MK" sz="1600" b="1" dirty="0" smtClean="0"/>
              <a:t>наџирање на контакти </a:t>
            </a:r>
          </a:p>
          <a:p>
            <a:endParaRPr lang="mk-MK" sz="1600" b="1" dirty="0"/>
          </a:p>
          <a:p>
            <a:r>
              <a:rPr lang="mk-MK" sz="1600" b="1" dirty="0" smtClean="0"/>
              <a:t>Приватност и безбеднсот на профилот</a:t>
            </a:r>
            <a:endParaRPr lang="sq-AL" sz="1600" b="1" dirty="0" smtClean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8341" y="1233265"/>
            <a:ext cx="8420371" cy="4734147"/>
          </a:xfrm>
          <a:prstGeom prst="rect">
            <a:avLst/>
          </a:prstGeom>
        </p:spPr>
      </p:pic>
      <p:cxnSp>
        <p:nvCxnSpPr>
          <p:cNvPr id="34" name="Straight Arrow Connector 33"/>
          <p:cNvCxnSpPr/>
          <p:nvPr/>
        </p:nvCxnSpPr>
        <p:spPr>
          <a:xfrm flipH="1">
            <a:off x="2573383" y="2551910"/>
            <a:ext cx="6741923" cy="416576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2769326" y="3120829"/>
            <a:ext cx="6322967" cy="168753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 flipV="1">
            <a:off x="2573383" y="3674526"/>
            <a:ext cx="6518910" cy="140233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 flipV="1">
            <a:off x="2573383" y="3995622"/>
            <a:ext cx="6518910" cy="291509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2684889" y="4336989"/>
            <a:ext cx="6587796" cy="644528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969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Content Placeholder 4" descr="jaune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41" y="328264"/>
            <a:ext cx="936859" cy="652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 descr="Macedonian fla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685" y="332958"/>
            <a:ext cx="942975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 descr="Albanian flag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334492"/>
            <a:ext cx="904875" cy="6477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2204212" y="332320"/>
            <a:ext cx="31908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240"/>
              </a:spcAft>
            </a:pPr>
            <a:r>
              <a:rPr lang="mk-MK" sz="12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Проект за зајакнување на иновативен </a:t>
            </a:r>
            <a:r>
              <a:rPr lang="mk-MK" sz="1200" spc="-1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туризам</a:t>
            </a:r>
            <a:endParaRPr lang="en-US" sz="1050" spc="-1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40"/>
              </a:spcAft>
            </a:pPr>
            <a:r>
              <a:rPr lang="mk-MK" sz="1200" spc="-1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Projekt </a:t>
            </a:r>
            <a:r>
              <a:rPr lang="mk-MK" sz="12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për avancimin e turizmit bashkëkohor</a:t>
            </a:r>
            <a:endParaRPr lang="en-US" sz="1050" spc="-1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40"/>
              </a:spcAft>
            </a:pPr>
            <a:r>
              <a:rPr lang="mk-MK" sz="12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Smart Tourism Enhancement </a:t>
            </a:r>
            <a:r>
              <a:rPr lang="mk-MK" sz="1200" spc="-1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Project</a:t>
            </a:r>
            <a:endParaRPr lang="en-US" sz="1050" spc="-1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511720" y="781252"/>
            <a:ext cx="376096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300"/>
              </a:spcAft>
            </a:pPr>
            <a:r>
              <a:rPr lang="en-GB" sz="800" b="1" spc="-1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EUROPEAN UNION'S CROSS-BORDER COOPERATION PROGRAMME</a:t>
            </a:r>
            <a:endParaRPr lang="en-US" sz="2800" spc="-1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Picture 2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29" b="9302"/>
          <a:stretch>
            <a:fillRect/>
          </a:stretch>
        </p:blipFill>
        <p:spPr bwMode="auto">
          <a:xfrm>
            <a:off x="243021" y="5967412"/>
            <a:ext cx="1457325" cy="777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249" y="5967412"/>
            <a:ext cx="2333625" cy="575945"/>
          </a:xfrm>
          <a:prstGeom prst="rect">
            <a:avLst/>
          </a:prstGeom>
        </p:spPr>
      </p:pic>
      <p:pic>
        <p:nvPicPr>
          <p:cNvPr id="25" name="Picture 2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1694" y="5967412"/>
            <a:ext cx="733425" cy="600075"/>
          </a:xfrm>
          <a:prstGeom prst="rect">
            <a:avLst/>
          </a:prstGeom>
        </p:spPr>
      </p:pic>
      <p:pic>
        <p:nvPicPr>
          <p:cNvPr id="26" name="Picture 25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683" y="5967412"/>
            <a:ext cx="466090" cy="62166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2098307" y="5955302"/>
            <a:ext cx="48415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The Smart Tourism Enhancement Project is implemented by Metamorphosis Foundation in cooperation with the Centre for Development of Polog Planning Region and the Council of the Elbasan </a:t>
            </a:r>
            <a:r>
              <a:rPr lang="en-US" sz="1100" dirty="0" smtClean="0"/>
              <a:t>County</a:t>
            </a:r>
            <a:endParaRPr lang="en-US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9272685" y="1444992"/>
            <a:ext cx="21834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b="1" dirty="0" smtClean="0"/>
              <a:t>Прво, додадете слика на вашиот профил</a:t>
            </a:r>
          </a:p>
          <a:p>
            <a:endParaRPr lang="mk-MK" sz="1600" b="1" dirty="0"/>
          </a:p>
          <a:p>
            <a:r>
              <a:rPr lang="mk-MK" sz="1600" b="1" dirty="0" smtClean="0"/>
              <a:t>По ова ставете го името на вашиот бизнис и вашиот </a:t>
            </a:r>
            <a:r>
              <a:rPr lang="sq-AL" sz="1600" b="1" dirty="0" smtClean="0"/>
              <a:t>username –</a:t>
            </a:r>
            <a:r>
              <a:rPr lang="mk-MK" sz="1600" b="1" dirty="0" smtClean="0"/>
              <a:t>корисничко име.</a:t>
            </a:r>
          </a:p>
          <a:p>
            <a:endParaRPr lang="mk-MK" sz="1600" b="1" dirty="0"/>
          </a:p>
          <a:p>
            <a:r>
              <a:rPr lang="mk-MK" sz="1600" b="1" dirty="0" smtClean="0"/>
              <a:t>Дополнително поплнете детали за веб страница, краток опис за бизнисот – </a:t>
            </a:r>
            <a:r>
              <a:rPr lang="sq-AL" sz="1600" b="1" dirty="0" smtClean="0"/>
              <a:t>Bio</a:t>
            </a:r>
            <a:r>
              <a:rPr lang="en-US" sz="1600" b="1" dirty="0" smtClean="0"/>
              <a:t>, </a:t>
            </a:r>
            <a:r>
              <a:rPr lang="mk-MK" sz="1600" b="1" dirty="0" smtClean="0"/>
              <a:t>и телефонски број.</a:t>
            </a:r>
            <a:endParaRPr lang="sq-AL" sz="1600" b="1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8341" y="1233265"/>
            <a:ext cx="8420371" cy="4734147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 flipH="1">
            <a:off x="5303520" y="2120733"/>
            <a:ext cx="3846208" cy="609404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4009492" y="2598610"/>
            <a:ext cx="1502228" cy="46275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148828" y="3079776"/>
            <a:ext cx="1886211" cy="77439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5782492" y="2982744"/>
            <a:ext cx="3367236" cy="432999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357154" y="4203813"/>
            <a:ext cx="2821577" cy="151492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6097495" y="4386875"/>
            <a:ext cx="3170049" cy="609404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895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Content Placeholder 4" descr="jaune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41" y="328264"/>
            <a:ext cx="936859" cy="652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 descr="Macedonian fla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685" y="332958"/>
            <a:ext cx="942975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 descr="Albanian flag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334492"/>
            <a:ext cx="904875" cy="6477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2204212" y="332320"/>
            <a:ext cx="31908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240"/>
              </a:spcAft>
            </a:pPr>
            <a:r>
              <a:rPr lang="mk-MK" sz="12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Проект за зајакнување на иновативен </a:t>
            </a:r>
            <a:r>
              <a:rPr lang="mk-MK" sz="1200" spc="-1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туризам</a:t>
            </a:r>
            <a:endParaRPr lang="en-US" sz="1050" spc="-1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40"/>
              </a:spcAft>
            </a:pPr>
            <a:r>
              <a:rPr lang="mk-MK" sz="1200" spc="-1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Projekt </a:t>
            </a:r>
            <a:r>
              <a:rPr lang="mk-MK" sz="12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për avancimin e turizmit bashkëkohor</a:t>
            </a:r>
            <a:endParaRPr lang="en-US" sz="1050" spc="-1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40"/>
              </a:spcAft>
            </a:pPr>
            <a:r>
              <a:rPr lang="mk-MK" sz="12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Smart Tourism Enhancement </a:t>
            </a:r>
            <a:r>
              <a:rPr lang="mk-MK" sz="1200" spc="-1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Project</a:t>
            </a:r>
            <a:endParaRPr lang="en-US" sz="1050" spc="-1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511720" y="781252"/>
            <a:ext cx="376096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300"/>
              </a:spcAft>
            </a:pPr>
            <a:r>
              <a:rPr lang="en-GB" sz="800" b="1" spc="-1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EUROPEAN UNION'S CROSS-BORDER COOPERATION PROGRAMME</a:t>
            </a:r>
            <a:endParaRPr lang="en-US" sz="2800" spc="-1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Picture 2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29" b="9302"/>
          <a:stretch>
            <a:fillRect/>
          </a:stretch>
        </p:blipFill>
        <p:spPr bwMode="auto">
          <a:xfrm>
            <a:off x="243021" y="5967412"/>
            <a:ext cx="1457325" cy="777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249" y="5967412"/>
            <a:ext cx="2333625" cy="575945"/>
          </a:xfrm>
          <a:prstGeom prst="rect">
            <a:avLst/>
          </a:prstGeom>
        </p:spPr>
      </p:pic>
      <p:pic>
        <p:nvPicPr>
          <p:cNvPr id="25" name="Picture 2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1694" y="5967412"/>
            <a:ext cx="733425" cy="600075"/>
          </a:xfrm>
          <a:prstGeom prst="rect">
            <a:avLst/>
          </a:prstGeom>
        </p:spPr>
      </p:pic>
      <p:pic>
        <p:nvPicPr>
          <p:cNvPr id="26" name="Picture 25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683" y="5967412"/>
            <a:ext cx="466090" cy="62166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2098307" y="5955302"/>
            <a:ext cx="48415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The Smart Tourism Enhancement Project is implemented by Metamorphosis Foundation in cooperation with the Centre for Development of Polog Planning Region and the Council of the Elbasan </a:t>
            </a:r>
            <a:r>
              <a:rPr lang="en-US" sz="1100" dirty="0" smtClean="0"/>
              <a:t>County</a:t>
            </a:r>
            <a:endParaRPr lang="en-US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9272685" y="1444992"/>
            <a:ext cx="218344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b="1" dirty="0" smtClean="0"/>
              <a:t>За крај кликнете </a:t>
            </a:r>
            <a:r>
              <a:rPr lang="sq-AL" sz="2400" b="1" dirty="0" smtClean="0"/>
              <a:t>submit </a:t>
            </a:r>
            <a:r>
              <a:rPr lang="mk-MK" sz="2400" b="1" dirty="0" smtClean="0"/>
              <a:t>за да ги потврдите сите информации коишто сте ги внеле. </a:t>
            </a:r>
            <a:endParaRPr lang="sq-AL" sz="2400" b="1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5072" y="1125031"/>
            <a:ext cx="8558594" cy="4811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53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1729</TotalTime>
  <Words>659</Words>
  <Application>Microsoft Office PowerPoint</Application>
  <PresentationFormat>Widescreen</PresentationFormat>
  <Paragraphs>74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Kaко да направиме Instagram профил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Violeta Jonchevska</cp:lastModifiedBy>
  <cp:revision>177</cp:revision>
  <dcterms:created xsi:type="dcterms:W3CDTF">2018-03-12T13:03:02Z</dcterms:created>
  <dcterms:modified xsi:type="dcterms:W3CDTF">2021-04-29T12:32:26Z</dcterms:modified>
</cp:coreProperties>
</file>