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4" r:id="rId14"/>
    <p:sldId id="303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34C59-28ED-4AD7-B818-07F14FE79076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90484-F469-445C-BA82-A9F45C2AD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596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90484-F469-445C-BA82-A9F45C2ADB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556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0FC88-781A-46B5-8BAD-F0C13FC0BC80}" type="datetime1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A967-4F63-4F3D-B212-9D6C8DBB5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84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77273-B817-4D88-8F73-CEA0F773EF6E}" type="datetime1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A967-4F63-4F3D-B212-9D6C8DBB5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92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C250F-C9AD-41C2-976A-B6E9BBB7D569}" type="datetime1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A967-4F63-4F3D-B212-9D6C8DBB5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669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24586-54F7-4FFE-ACE6-E5ED5E4402B2}" type="datetime1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A967-4F63-4F3D-B212-9D6C8DBB5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28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B230-514F-4388-AA4B-2C97A913E987}" type="datetime1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A967-4F63-4F3D-B212-9D6C8DBB5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33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3011-D242-48F4-9F75-8BF7C9ED03A5}" type="datetime1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A967-4F63-4F3D-B212-9D6C8DBB5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363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0C542-B37A-4605-8748-C24A927A2BC1}" type="datetime1">
              <a:rPr lang="en-US" smtClean="0"/>
              <a:t>4/29/2021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A967-4F63-4F3D-B212-9D6C8DBB5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60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39D37-6B77-48CB-8E8F-71EF708E1D66}" type="datetime1">
              <a:rPr lang="en-US" smtClean="0"/>
              <a:t>4/29/2021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A967-4F63-4F3D-B212-9D6C8DBB5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431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6077-C668-4E93-8945-0565B9207DC0}" type="datetime1">
              <a:rPr lang="en-US" smtClean="0"/>
              <a:t>4/29/2021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A967-4F63-4F3D-B212-9D6C8DBB5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92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1660-3886-4F3B-B786-C622C16375AE}" type="datetime1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A967-4F63-4F3D-B212-9D6C8DBB5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14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E639E-6503-4CFF-82A0-5756215DE96A}" type="datetime1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A967-4F63-4F3D-B212-9D6C8DBB5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461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CE0B7-BFBD-4BEA-8D2F-879AE02CC955}" type="datetime1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1A967-4F63-4F3D-B212-9D6C8DBB5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614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48051"/>
            <a:ext cx="9144000" cy="1661912"/>
          </a:xfrm>
        </p:spPr>
        <p:txBody>
          <a:bodyPr>
            <a:normAutofit/>
          </a:bodyPr>
          <a:lstStyle/>
          <a:p>
            <a:r>
              <a:rPr lang="sq-AL" sz="4800" dirty="0" smtClean="0"/>
              <a:t>Ka</a:t>
            </a:r>
            <a:r>
              <a:rPr lang="mk-MK" sz="4800" dirty="0" smtClean="0"/>
              <a:t>ко да направиме </a:t>
            </a:r>
            <a:r>
              <a:rPr lang="sq-AL" sz="4800" dirty="0" smtClean="0"/>
              <a:t>AirBnb </a:t>
            </a:r>
            <a:r>
              <a:rPr lang="mk-MK" sz="4800" dirty="0" smtClean="0"/>
              <a:t>профл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pic>
        <p:nvPicPr>
          <p:cNvPr id="12" name="Content Placeholder 4" descr="jaune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Macedonian flag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Albanian flag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65684" y="332958"/>
            <a:ext cx="312349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97878" y="784264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1" name="Picture 20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098307" y="596741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84562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9744172" y="1409254"/>
            <a:ext cx="22860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600" b="1" dirty="0" smtClean="0"/>
              <a:t>Внесете ја адресата кадешто е лоциран вашиот имот. </a:t>
            </a:r>
          </a:p>
          <a:p>
            <a:endParaRPr lang="mk-MK" sz="1600" b="1" dirty="0"/>
          </a:p>
          <a:p>
            <a:r>
              <a:rPr lang="mk-MK" sz="1600" b="1" dirty="0" smtClean="0"/>
              <a:t>Дополнтелно пополнете информации ако користите </a:t>
            </a:r>
            <a:r>
              <a:rPr lang="sq-AL" sz="1600" b="1" dirty="0" smtClean="0"/>
              <a:t>channel manager.</a:t>
            </a:r>
            <a:endParaRPr lang="mk-MK" sz="16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21" y="1295895"/>
            <a:ext cx="8987748" cy="4640995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>
          <a:xfrm flipH="1" flipV="1">
            <a:off x="4519061" y="2563416"/>
            <a:ext cx="5140285" cy="683114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4062549" y="1996179"/>
            <a:ext cx="5596797" cy="1791756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434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9744172" y="1409254"/>
            <a:ext cx="22860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600" b="1" dirty="0" smtClean="0"/>
              <a:t>Во оваа фаза додадете ги сите соби коишто ги имате во вашиот имот кои се на располагање за изнајмување. Може да бирате само од понудените на </a:t>
            </a:r>
            <a:r>
              <a:rPr lang="sq-AL" sz="1600" b="1" dirty="0" smtClean="0"/>
              <a:t>Booking.com.</a:t>
            </a:r>
            <a:endParaRPr lang="mk-MK" sz="1600" b="1" dirty="0" smtClean="0"/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10011694" y="4159381"/>
            <a:ext cx="5140285" cy="683114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9584407" y="3492542"/>
            <a:ext cx="5596797" cy="1791756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17" y="1155869"/>
            <a:ext cx="9296431" cy="478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17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9744172" y="1409254"/>
            <a:ext cx="22860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600" b="1" dirty="0" smtClean="0"/>
              <a:t>Може да бирате само од понудените на </a:t>
            </a:r>
            <a:r>
              <a:rPr lang="sq-AL" sz="1600" b="1" dirty="0" smtClean="0"/>
              <a:t>Booking.com. </a:t>
            </a:r>
            <a:r>
              <a:rPr lang="mk-MK" sz="1600" b="1" dirty="0" smtClean="0"/>
              <a:t>Дополнително додаете цени и димензии на креветот во собата.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47" y="1163990"/>
            <a:ext cx="9262760" cy="480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71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9744172" y="1409254"/>
            <a:ext cx="22860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600" b="1" dirty="0" smtClean="0"/>
              <a:t>Може да бирате само од понудените на </a:t>
            </a:r>
            <a:r>
              <a:rPr lang="sq-AL" sz="1600" b="1" dirty="0" smtClean="0"/>
              <a:t>Booking.com. </a:t>
            </a:r>
            <a:r>
              <a:rPr lang="mk-MK" sz="1600" b="1" dirty="0" smtClean="0"/>
              <a:t>Дополнително додаете цени и димензии на креветот во собата. Овде може да ја добиете и димензиите на собата.</a:t>
            </a:r>
          </a:p>
          <a:p>
            <a:r>
              <a:rPr lang="mk-MK" sz="1600" b="1" dirty="0" smtClean="0"/>
              <a:t>Повторете ја постапката за сите соби коишто ги имате По ова кликнете </a:t>
            </a:r>
            <a:r>
              <a:rPr lang="sq-AL" sz="1600" b="1" dirty="0" smtClean="0"/>
              <a:t>continue. </a:t>
            </a:r>
            <a:endParaRPr lang="mk-MK" sz="1600" b="1" dirty="0" smtClean="0"/>
          </a:p>
          <a:p>
            <a:endParaRPr lang="mk-MK" sz="1600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63" y="1206882"/>
            <a:ext cx="9272685" cy="476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05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9744172" y="1409254"/>
            <a:ext cx="228600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600" b="1" dirty="0" smtClean="0"/>
              <a:t>Следната фаза е да ги пополните услугите со коишто располага вашиот имот. </a:t>
            </a:r>
          </a:p>
          <a:p>
            <a:endParaRPr lang="mk-MK" sz="1600" b="1" dirty="0"/>
          </a:p>
          <a:p>
            <a:r>
              <a:rPr lang="mk-MK" sz="1600" b="1" dirty="0" smtClean="0"/>
              <a:t>Додаете ги информациите за интернет, паркинг, појадок и јазиици. Секое поле има опции за повеќе видови на паркинг, интернет, појадок или јазици.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0" y="1120385"/>
            <a:ext cx="9459855" cy="486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1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9744172" y="1409254"/>
            <a:ext cx="228600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600" b="1" dirty="0" smtClean="0"/>
              <a:t>Следната фаза е да ги пополните услугите со коишто располага вашиот имот. </a:t>
            </a:r>
          </a:p>
          <a:p>
            <a:endParaRPr lang="mk-MK" sz="1600" b="1" dirty="0"/>
          </a:p>
          <a:p>
            <a:r>
              <a:rPr lang="mk-MK" sz="1600" b="1" dirty="0" smtClean="0"/>
              <a:t>Додаете ги информациите за интернет, паркинг, појадок и јазиици. Секое поле има опции за повеќе видови на паркинг, интернет, појадок или јазици.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21" y="1184083"/>
            <a:ext cx="8940064" cy="454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29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9744172" y="1409254"/>
            <a:ext cx="22860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600" b="1" dirty="0" smtClean="0"/>
              <a:t>Следната фаза е да ги пополните услугите со коишто располага вашиот имот. </a:t>
            </a:r>
          </a:p>
          <a:p>
            <a:endParaRPr lang="mk-MK" sz="1600" b="1" dirty="0"/>
          </a:p>
          <a:p>
            <a:r>
              <a:rPr lang="mk-MK" sz="1600" b="1" dirty="0" smtClean="0"/>
              <a:t>Додаете ги информациите за сите капацитети на вашиот имот.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89" y="1116491"/>
            <a:ext cx="9272685" cy="468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05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9744172" y="1409254"/>
            <a:ext cx="22860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600" b="1" dirty="0" smtClean="0"/>
              <a:t>Во оваа фаза дадете информации за дополнителни кревети, </a:t>
            </a:r>
          </a:p>
          <a:p>
            <a:r>
              <a:rPr lang="mk-MK" sz="1600" b="1" dirty="0" smtClean="0"/>
              <a:t>како и нивната цена.</a:t>
            </a:r>
            <a:endParaRPr lang="mk-MK" sz="1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21" y="1078724"/>
            <a:ext cx="9479008" cy="485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48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9744172" y="1409254"/>
            <a:ext cx="22860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600" b="1" dirty="0" smtClean="0"/>
              <a:t>Во оваа фаза додадете дополнтелни информации за услугите коишто се најбарани од страна на гостите.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21" y="1119507"/>
            <a:ext cx="9029664" cy="463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74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9744172" y="1409254"/>
            <a:ext cx="22860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600" b="1" dirty="0" smtClean="0"/>
              <a:t>Во оваа фаза додадете дополнтелни информации за услугите ги нудите во вашата соба.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21" y="1061846"/>
            <a:ext cx="9272685" cy="479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07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9810202" y="2481942"/>
            <a:ext cx="238179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3200" b="1" dirty="0" smtClean="0"/>
              <a:t>Вклучете ја страницата </a:t>
            </a:r>
            <a:r>
              <a:rPr lang="sq-AL" sz="3200" b="1" dirty="0" smtClean="0"/>
              <a:t>booking.com</a:t>
            </a:r>
            <a:endParaRPr lang="mk-MK" sz="3200" b="1" dirty="0" smtClean="0"/>
          </a:p>
          <a:p>
            <a:r>
              <a:rPr lang="mk-MK" sz="3200" b="1" dirty="0" smtClean="0"/>
              <a:t>На вашиот интернет пребарувач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21" y="1045900"/>
            <a:ext cx="9422359" cy="482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77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9744172" y="1409254"/>
            <a:ext cx="22860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600" b="1" dirty="0" smtClean="0"/>
              <a:t>Во следната фаза пополнете ги политиките на вашиот имот за откажување на престој, како</a:t>
            </a:r>
            <a:r>
              <a:rPr lang="sq-AL" sz="1600" b="1" dirty="0" smtClean="0"/>
              <a:t> </a:t>
            </a:r>
            <a:r>
              <a:rPr lang="mk-MK" sz="1600" b="1" dirty="0"/>
              <a:t>и</a:t>
            </a:r>
            <a:r>
              <a:rPr lang="mk-MK" sz="1600" b="1" dirty="0" smtClean="0"/>
              <a:t> информации за </a:t>
            </a:r>
            <a:r>
              <a:rPr lang="sq-AL" sz="1600" b="1" dirty="0" smtClean="0"/>
              <a:t>Check in </a:t>
            </a:r>
            <a:r>
              <a:rPr lang="mk-MK" sz="1600" b="1" dirty="0" smtClean="0"/>
              <a:t>и </a:t>
            </a:r>
            <a:r>
              <a:rPr lang="sq-AL" sz="1600" b="1" dirty="0" smtClean="0"/>
              <a:t>Check out</a:t>
            </a:r>
            <a:r>
              <a:rPr lang="mk-MK" sz="1600" b="1" dirty="0" smtClean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99" y="1105271"/>
            <a:ext cx="9494203" cy="483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67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9602117" y="1289705"/>
            <a:ext cx="2286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600" b="1" dirty="0" smtClean="0"/>
              <a:t>Додадете ги методите на плаќање во вашиот ентитет.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21" y="1080699"/>
            <a:ext cx="9142222" cy="475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05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9602117" y="1289705"/>
            <a:ext cx="22860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600" b="1" dirty="0" smtClean="0"/>
              <a:t>Додадете ги информациите за наплата. Кликнете </a:t>
            </a:r>
            <a:r>
              <a:rPr lang="sq-AL" sz="1600" b="1" dirty="0" smtClean="0"/>
              <a:t>conitnue </a:t>
            </a:r>
            <a:r>
              <a:rPr lang="mk-MK" sz="1600" b="1" dirty="0" smtClean="0"/>
              <a:t>и имате активен </a:t>
            </a:r>
            <a:r>
              <a:rPr lang="sq-AL" sz="1600" b="1" dirty="0" smtClean="0"/>
              <a:t>AirBnb</a:t>
            </a:r>
            <a:r>
              <a:rPr lang="mk-MK" sz="1600" b="1" dirty="0"/>
              <a:t> </a:t>
            </a:r>
            <a:r>
              <a:rPr lang="mk-MK" sz="1600" b="1" dirty="0" smtClean="0"/>
              <a:t>профил.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10" y="1162428"/>
            <a:ext cx="9117464" cy="466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86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sp>
        <p:nvSpPr>
          <p:cNvPr id="3" name="Rectangle 2"/>
          <p:cNvSpPr/>
          <p:nvPr/>
        </p:nvSpPr>
        <p:spPr>
          <a:xfrm>
            <a:off x="11597640" y="4099757"/>
            <a:ext cx="1188720" cy="3838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262648" y="3395161"/>
            <a:ext cx="2182303" cy="12241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602117" y="1344507"/>
            <a:ext cx="2286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600" b="1" dirty="0" smtClean="0"/>
              <a:t>Регистрирајте се со вашето име и презиме  и </a:t>
            </a:r>
            <a:r>
              <a:rPr lang="sq-AL" sz="1600" b="1" dirty="0" smtClean="0"/>
              <a:t>e-mail </a:t>
            </a:r>
            <a:r>
              <a:rPr lang="mk-MK" sz="1600" b="1" dirty="0" smtClean="0"/>
              <a:t>адреса.</a:t>
            </a:r>
            <a:endParaRPr lang="en-US" sz="1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9612634" y="2414947"/>
            <a:ext cx="22860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600" b="1" dirty="0" smtClean="0"/>
              <a:t>Кликнете </a:t>
            </a:r>
            <a:r>
              <a:rPr lang="sq-AL" sz="1600" b="1" dirty="0" smtClean="0"/>
              <a:t>Get Started</a:t>
            </a:r>
            <a:endParaRPr lang="en-US" sz="1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21" y="1246650"/>
            <a:ext cx="9175963" cy="4690240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>
          <a:xfrm flipH="1">
            <a:off x="8316687" y="2157850"/>
            <a:ext cx="1295947" cy="421119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8217654" y="2718192"/>
            <a:ext cx="1525157" cy="1005347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65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9602117" y="1344507"/>
            <a:ext cx="22860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600" b="1" dirty="0" smtClean="0"/>
              <a:t>Доколку веќе имате сметка, регистрирајте со вашето корсиничко име и лозинка.</a:t>
            </a:r>
            <a:endParaRPr lang="en-US" sz="1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9612634" y="2414947"/>
            <a:ext cx="22860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600" b="1" dirty="0" smtClean="0"/>
              <a:t>Кликнете </a:t>
            </a:r>
            <a:r>
              <a:rPr lang="sq-AL" sz="1600" b="1" dirty="0" smtClean="0"/>
              <a:t>Get Started</a:t>
            </a:r>
            <a:endParaRPr lang="en-US" sz="1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21" y="1238773"/>
            <a:ext cx="8499448" cy="43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7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sp>
        <p:nvSpPr>
          <p:cNvPr id="3" name="Rectangle 2"/>
          <p:cNvSpPr/>
          <p:nvPr/>
        </p:nvSpPr>
        <p:spPr>
          <a:xfrm>
            <a:off x="13060756" y="3895326"/>
            <a:ext cx="1188720" cy="3838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2773524" y="4481587"/>
            <a:ext cx="2182303" cy="12241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602117" y="1344507"/>
            <a:ext cx="22860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600" b="1" dirty="0" smtClean="0"/>
              <a:t>По регистрација одберете ја категоријата на којашто припаѓа вашиот имот.</a:t>
            </a:r>
          </a:p>
          <a:p>
            <a:r>
              <a:rPr lang="mk-MK" sz="1600" b="1" dirty="0"/>
              <a:t/>
            </a:r>
            <a:br>
              <a:rPr lang="mk-MK" sz="1600" b="1" dirty="0"/>
            </a:br>
            <a:r>
              <a:rPr lang="mk-MK" sz="1600" b="1" dirty="0" smtClean="0"/>
              <a:t>Вашиите опции се</a:t>
            </a:r>
            <a:r>
              <a:rPr lang="en-US" sz="1600" b="1" dirty="0" smtClean="0"/>
              <a:t>:</a:t>
            </a:r>
          </a:p>
          <a:p>
            <a:endParaRPr lang="en-US" sz="1600" b="1" dirty="0"/>
          </a:p>
          <a:p>
            <a:r>
              <a:rPr lang="mk-MK" sz="1600" b="1" dirty="0" smtClean="0"/>
              <a:t>Апартман </a:t>
            </a:r>
          </a:p>
          <a:p>
            <a:endParaRPr lang="mk-MK" sz="1600" b="1" dirty="0"/>
          </a:p>
          <a:p>
            <a:r>
              <a:rPr lang="mk-MK" sz="1600" b="1" dirty="0" smtClean="0"/>
              <a:t>Домови</a:t>
            </a:r>
          </a:p>
          <a:p>
            <a:endParaRPr lang="mk-MK" sz="1600" b="1" dirty="0"/>
          </a:p>
          <a:p>
            <a:r>
              <a:rPr lang="mk-MK" sz="1600" b="1" dirty="0" smtClean="0"/>
              <a:t>Хотел, Хостели и друго</a:t>
            </a:r>
          </a:p>
          <a:p>
            <a:endParaRPr lang="mk-MK" sz="1600" b="1" dirty="0"/>
          </a:p>
          <a:p>
            <a:r>
              <a:rPr lang="mk-MK" sz="1600" b="1" dirty="0" smtClean="0"/>
              <a:t>Алтернативни места</a:t>
            </a:r>
            <a:endParaRPr lang="en-US" sz="1600" b="1" dirty="0"/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12587769" y="1883794"/>
            <a:ext cx="1295947" cy="421119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12587769" y="2724767"/>
            <a:ext cx="1525157" cy="1005347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9" y="1149562"/>
            <a:ext cx="9276126" cy="469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00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sp>
        <p:nvSpPr>
          <p:cNvPr id="3" name="Rectangle 2"/>
          <p:cNvSpPr/>
          <p:nvPr/>
        </p:nvSpPr>
        <p:spPr>
          <a:xfrm>
            <a:off x="13060756" y="3895326"/>
            <a:ext cx="1188720" cy="3838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2773524" y="4481587"/>
            <a:ext cx="2182303" cy="12241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602117" y="1344507"/>
            <a:ext cx="22860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600" b="1" dirty="0" smtClean="0"/>
              <a:t>Одберете подкатегорија на вашата имот. </a:t>
            </a:r>
            <a:r>
              <a:rPr lang="sq-AL" sz="1600" b="1" dirty="0" smtClean="0"/>
              <a:t>Booking </a:t>
            </a:r>
            <a:r>
              <a:rPr lang="mk-MK" sz="1600" b="1" dirty="0" smtClean="0"/>
              <a:t>нуди многу опции, ваша должност е да ја одбрете онаа што е најсоодветна.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12587769" y="1883794"/>
            <a:ext cx="1295947" cy="421119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12587769" y="2724767"/>
            <a:ext cx="1525157" cy="1005347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16" y="1227109"/>
            <a:ext cx="8902469" cy="450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87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sp>
        <p:nvSpPr>
          <p:cNvPr id="3" name="Rectangle 2"/>
          <p:cNvSpPr/>
          <p:nvPr/>
        </p:nvSpPr>
        <p:spPr>
          <a:xfrm>
            <a:off x="13060756" y="3895326"/>
            <a:ext cx="1188720" cy="3838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2773524" y="4481587"/>
            <a:ext cx="2182303" cy="12241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602117" y="1344507"/>
            <a:ext cx="2286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q-AL" sz="1600" b="1" dirty="0" smtClean="0"/>
              <a:t>O</a:t>
            </a:r>
            <a:r>
              <a:rPr lang="mk-MK" sz="1600" b="1" dirty="0" smtClean="0"/>
              <a:t>дберете дали поседувате еден или повеќе имоти.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12587769" y="1883794"/>
            <a:ext cx="1295947" cy="421119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12587769" y="2724767"/>
            <a:ext cx="1525157" cy="1005347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67" y="1456549"/>
            <a:ext cx="9285007" cy="458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32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sp>
        <p:nvSpPr>
          <p:cNvPr id="3" name="Rectangle 2"/>
          <p:cNvSpPr/>
          <p:nvPr/>
        </p:nvSpPr>
        <p:spPr>
          <a:xfrm>
            <a:off x="13060756" y="3895326"/>
            <a:ext cx="1188720" cy="3838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2773524" y="4481587"/>
            <a:ext cx="2182303" cy="12241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744172" y="1409254"/>
            <a:ext cx="22860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600" b="1" dirty="0" smtClean="0"/>
              <a:t>Следниот чекор е да селектирате дали вашиот имот е на некои од другите страни кои нудат слични услуги како </a:t>
            </a:r>
            <a:r>
              <a:rPr lang="sq-AL" sz="1600" b="1" dirty="0" smtClean="0"/>
              <a:t>AirBnb</a:t>
            </a:r>
            <a:r>
              <a:rPr lang="mk-MK" sz="1600" b="1" dirty="0" smtClean="0"/>
              <a:t>, </a:t>
            </a:r>
            <a:r>
              <a:rPr lang="sq-AL" sz="1600" b="1" dirty="0" smtClean="0"/>
              <a:t>HomeAwa</a:t>
            </a:r>
            <a:r>
              <a:rPr lang="en-US" sz="1600" b="1" dirty="0" smtClean="0"/>
              <a:t>y </a:t>
            </a:r>
            <a:r>
              <a:rPr lang="mk-MK" sz="1600" b="1" dirty="0" smtClean="0"/>
              <a:t>и слични. По селектирање одете на </a:t>
            </a:r>
            <a:r>
              <a:rPr lang="sq-AL" sz="1600" b="1" dirty="0" smtClean="0"/>
              <a:t>conitnue </a:t>
            </a:r>
            <a:endParaRPr lang="mk-MK" sz="1600" b="1" dirty="0" smtClean="0"/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12587769" y="1883794"/>
            <a:ext cx="1295947" cy="421119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12587769" y="2724767"/>
            <a:ext cx="1525157" cy="1005347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67" y="1266597"/>
            <a:ext cx="9602117" cy="492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9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9744172" y="1409254"/>
            <a:ext cx="22860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600" b="1" dirty="0" smtClean="0"/>
              <a:t>Првиот чекор се основните информации. Напишете го името на вашиот имот(хотел,хостел инт.) и бројот на ѕведзи коишто ги поседува.</a:t>
            </a:r>
          </a:p>
          <a:p>
            <a:endParaRPr lang="mk-MK" sz="1600" b="1" dirty="0" smtClean="0"/>
          </a:p>
          <a:p>
            <a:endParaRPr lang="mk-MK" sz="1600" b="1" dirty="0"/>
          </a:p>
          <a:p>
            <a:r>
              <a:rPr lang="mk-MK" sz="1600" b="1" dirty="0" smtClean="0"/>
              <a:t>По ова ставете лице за контакт.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88" y="1131852"/>
            <a:ext cx="9222788" cy="4721189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647890" y="2494621"/>
            <a:ext cx="6102533" cy="23194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811212" y="4826629"/>
            <a:ext cx="4971024" cy="10714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6939815" y="2686495"/>
            <a:ext cx="2664960" cy="702164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6042980" y="4087504"/>
            <a:ext cx="3474003" cy="1226137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29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1663</TotalTime>
  <Words>1551</Words>
  <Application>Microsoft Office PowerPoint</Application>
  <PresentationFormat>Widescreen</PresentationFormat>
  <Paragraphs>158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Office Theme</vt:lpstr>
      <vt:lpstr>Kaко да направиме AirBnb профл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Violeta Jonchevska</cp:lastModifiedBy>
  <cp:revision>164</cp:revision>
  <dcterms:created xsi:type="dcterms:W3CDTF">2018-03-12T13:03:02Z</dcterms:created>
  <dcterms:modified xsi:type="dcterms:W3CDTF">2021-04-29T12:33:34Z</dcterms:modified>
</cp:coreProperties>
</file>