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sq-AL" sz="4800" dirty="0" smtClean="0"/>
              <a:t>Si të krijojmë profil në Booking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Shkruani</a:t>
            </a:r>
            <a:r>
              <a:rPr lang="en-US" sz="1600" b="1" dirty="0"/>
              <a:t> </a:t>
            </a:r>
            <a:r>
              <a:rPr lang="en-US" sz="1600" b="1" dirty="0" err="1"/>
              <a:t>adresën</a:t>
            </a:r>
            <a:r>
              <a:rPr lang="en-US" sz="1600" b="1" dirty="0"/>
              <a:t> </a:t>
            </a:r>
            <a:r>
              <a:rPr lang="en-US" sz="1600" b="1" dirty="0" err="1"/>
              <a:t>ku</a:t>
            </a:r>
            <a:r>
              <a:rPr lang="en-US" sz="1600" b="1" dirty="0"/>
              <a:t> </a:t>
            </a:r>
            <a:r>
              <a:rPr lang="en-US" sz="1600" b="1" dirty="0" err="1"/>
              <a:t>gjendet</a:t>
            </a:r>
            <a:r>
              <a:rPr lang="en-US" sz="1600" b="1" dirty="0"/>
              <a:t> </a:t>
            </a:r>
            <a:r>
              <a:rPr lang="en-US" sz="1600" b="1" dirty="0" err="1"/>
              <a:t>prona</a:t>
            </a:r>
            <a:r>
              <a:rPr lang="en-US" sz="1600" b="1" dirty="0"/>
              <a:t> </a:t>
            </a:r>
            <a:r>
              <a:rPr lang="en-US" sz="1600" b="1" dirty="0" err="1"/>
              <a:t>juaj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r>
              <a:rPr lang="sq-AL" sz="1600" b="1" dirty="0" smtClean="0"/>
              <a:t>Në mënyrë shtesë</a:t>
            </a:r>
            <a:r>
              <a:rPr lang="en-US" sz="1600" b="1" dirty="0" smtClean="0"/>
              <a:t>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informacionin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përdorni</a:t>
            </a:r>
            <a:r>
              <a:rPr lang="en-US" sz="1600" b="1" dirty="0"/>
              <a:t> </a:t>
            </a:r>
            <a:r>
              <a:rPr lang="sq-AL" sz="1600" b="1" i="1" dirty="0" smtClean="0"/>
              <a:t>channel manager.</a:t>
            </a:r>
            <a:endParaRPr lang="mk-MK" sz="16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7" y="1314307"/>
            <a:ext cx="8987748" cy="464099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4519061" y="2563416"/>
            <a:ext cx="5140285" cy="68311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62549" y="1996179"/>
            <a:ext cx="5596797" cy="179175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</a:t>
            </a:r>
            <a:r>
              <a:rPr lang="en-US" sz="1600" b="1" dirty="0" err="1"/>
              <a:t>fazë</a:t>
            </a:r>
            <a:r>
              <a:rPr lang="en-US" sz="1600" b="1" dirty="0"/>
              <a:t>, </a:t>
            </a:r>
            <a:r>
              <a:rPr lang="en-US" sz="1600" b="1" dirty="0" err="1"/>
              <a:t>shtoni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gjitha</a:t>
            </a:r>
            <a:r>
              <a:rPr lang="en-US" sz="1600" b="1" dirty="0"/>
              <a:t> </a:t>
            </a:r>
            <a:r>
              <a:rPr lang="en-US" sz="1600" b="1" dirty="0" err="1"/>
              <a:t>dhomat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pronën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janë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dispozicion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qira</a:t>
            </a:r>
            <a:r>
              <a:rPr lang="en-US" sz="1600" b="1" dirty="0"/>
              <a:t>.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vetëm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ofertat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Booking.com.</a:t>
            </a:r>
            <a:endParaRPr lang="mk-MK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" y="1155869"/>
            <a:ext cx="9296431" cy="47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vetëm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ofertat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Booking.com. </a:t>
            </a:r>
            <a:r>
              <a:rPr lang="en-US" sz="1600" b="1" dirty="0" err="1"/>
              <a:t>Përveç</a:t>
            </a:r>
            <a:r>
              <a:rPr lang="en-US" sz="1600" b="1" dirty="0"/>
              <a:t> </a:t>
            </a:r>
            <a:r>
              <a:rPr lang="en-US" sz="1600" b="1" dirty="0" err="1"/>
              <a:t>kësaj</a:t>
            </a:r>
            <a:r>
              <a:rPr lang="en-US" sz="1600" b="1" dirty="0"/>
              <a:t> </a:t>
            </a:r>
            <a:r>
              <a:rPr lang="en-US" sz="1600" b="1" dirty="0" err="1"/>
              <a:t>shtoni</a:t>
            </a:r>
            <a:r>
              <a:rPr lang="en-US" sz="1600" b="1" dirty="0"/>
              <a:t> </a:t>
            </a:r>
            <a:r>
              <a:rPr lang="en-US" sz="1600" b="1" dirty="0" err="1"/>
              <a:t>çmimet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madhësinë</a:t>
            </a:r>
            <a:r>
              <a:rPr lang="en-US" sz="1600" b="1" dirty="0"/>
              <a:t> e </a:t>
            </a:r>
            <a:r>
              <a:rPr lang="en-US" sz="1600" b="1" dirty="0" err="1"/>
              <a:t>krevatit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dhomë</a:t>
            </a:r>
            <a:r>
              <a:rPr lang="en-US" sz="1600" b="1" dirty="0"/>
              <a:t>.</a:t>
            </a:r>
            <a:endParaRPr lang="mk-MK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7" y="1163990"/>
            <a:ext cx="9262760" cy="48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vetëm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ofertat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Booking.com. </a:t>
            </a:r>
            <a:r>
              <a:rPr lang="en-US" sz="1600" b="1" dirty="0" err="1"/>
              <a:t>Përveç</a:t>
            </a:r>
            <a:r>
              <a:rPr lang="en-US" sz="1600" b="1" dirty="0"/>
              <a:t> </a:t>
            </a:r>
            <a:r>
              <a:rPr lang="en-US" sz="1600" b="1" dirty="0" err="1"/>
              <a:t>kësaj</a:t>
            </a:r>
            <a:r>
              <a:rPr lang="en-US" sz="1600" b="1" dirty="0"/>
              <a:t> </a:t>
            </a:r>
            <a:r>
              <a:rPr lang="en-US" sz="1600" b="1" dirty="0" err="1"/>
              <a:t>shtoni</a:t>
            </a:r>
            <a:r>
              <a:rPr lang="en-US" sz="1600" b="1" dirty="0"/>
              <a:t> </a:t>
            </a:r>
            <a:r>
              <a:rPr lang="en-US" sz="1600" b="1" dirty="0" err="1"/>
              <a:t>çmimet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madhësinë</a:t>
            </a:r>
            <a:r>
              <a:rPr lang="en-US" sz="1600" b="1" dirty="0"/>
              <a:t> e </a:t>
            </a:r>
            <a:r>
              <a:rPr lang="en-US" sz="1600" b="1" dirty="0" err="1"/>
              <a:t>krevatit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dhomë</a:t>
            </a:r>
            <a:r>
              <a:rPr lang="en-US" sz="1600" b="1" dirty="0"/>
              <a:t>. </a:t>
            </a:r>
            <a:r>
              <a:rPr lang="en-US" sz="1600" b="1" dirty="0" err="1"/>
              <a:t>Këtu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merrni</a:t>
            </a:r>
            <a:r>
              <a:rPr lang="en-US" sz="1600" b="1" dirty="0"/>
              <a:t> </a:t>
            </a:r>
            <a:r>
              <a:rPr lang="en-US" sz="1600" b="1" dirty="0" err="1"/>
              <a:t>edhe</a:t>
            </a:r>
            <a:r>
              <a:rPr lang="en-US" sz="1600" b="1" dirty="0"/>
              <a:t> </a:t>
            </a:r>
            <a:r>
              <a:rPr lang="en-US" sz="1600" b="1" dirty="0" err="1"/>
              <a:t>dimensionet</a:t>
            </a:r>
            <a:r>
              <a:rPr lang="en-US" sz="1600" b="1" dirty="0"/>
              <a:t> e </a:t>
            </a:r>
            <a:r>
              <a:rPr lang="en-US" sz="1600" b="1" dirty="0" err="1"/>
              <a:t>dhomës</a:t>
            </a:r>
            <a:r>
              <a:rPr lang="en-US" sz="1600" b="1" dirty="0"/>
              <a:t>.</a:t>
            </a:r>
          </a:p>
          <a:p>
            <a:r>
              <a:rPr lang="en-US" sz="1600" b="1" dirty="0" err="1"/>
              <a:t>Përsëriteni</a:t>
            </a:r>
            <a:r>
              <a:rPr lang="en-US" sz="1600" b="1" dirty="0"/>
              <a:t> </a:t>
            </a:r>
            <a:r>
              <a:rPr lang="en-US" sz="1600" b="1" dirty="0" err="1"/>
              <a:t>procedurën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gjitha</a:t>
            </a:r>
            <a:r>
              <a:rPr lang="en-US" sz="1600" b="1" dirty="0"/>
              <a:t> </a:t>
            </a:r>
            <a:r>
              <a:rPr lang="en-US" sz="1600" b="1" dirty="0" err="1"/>
              <a:t>dhomat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. Pas </a:t>
            </a:r>
            <a:r>
              <a:rPr lang="en-US" sz="1600" b="1" dirty="0" err="1"/>
              <a:t>kësaj</a:t>
            </a:r>
            <a:r>
              <a:rPr lang="en-US" sz="1600" b="1" dirty="0"/>
              <a:t>, </a:t>
            </a:r>
            <a:r>
              <a:rPr lang="en-US" sz="1600" b="1" dirty="0" err="1"/>
              <a:t>kliko</a:t>
            </a:r>
            <a:r>
              <a:rPr lang="en-US" sz="1600" b="1" dirty="0"/>
              <a:t> </a:t>
            </a:r>
            <a:r>
              <a:rPr lang="sq-AL" sz="1600" b="1" i="1" dirty="0" smtClean="0"/>
              <a:t>Continue. </a:t>
            </a:r>
            <a:endParaRPr lang="mk-MK" sz="1600" b="1" i="1" dirty="0" smtClean="0"/>
          </a:p>
          <a:p>
            <a:endParaRPr lang="mk-MK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3" y="1206882"/>
            <a:ext cx="9272685" cy="47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b="1" dirty="0" err="1"/>
              <a:t>tjetër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shërbimet</a:t>
            </a:r>
            <a:r>
              <a:rPr lang="en-US" sz="1600" b="1" dirty="0"/>
              <a:t> </a:t>
            </a:r>
            <a:r>
              <a:rPr lang="sq-AL" sz="1600" b="1" dirty="0" smtClean="0"/>
              <a:t>me të cilat dispononi në pr</a:t>
            </a:r>
            <a:r>
              <a:rPr lang="en-US" sz="1600" b="1" dirty="0" err="1" smtClean="0"/>
              <a:t>onën</a:t>
            </a:r>
            <a:r>
              <a:rPr lang="en-US" sz="1600" b="1" dirty="0" smtClean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r>
              <a:rPr lang="en-US" sz="1600" b="1" dirty="0" err="1"/>
              <a:t>Shto</a:t>
            </a:r>
            <a:r>
              <a:rPr lang="en-US" sz="1600" b="1" dirty="0"/>
              <a:t> </a:t>
            </a:r>
            <a:r>
              <a:rPr lang="en-US" sz="1600" b="1" dirty="0" err="1"/>
              <a:t>informacion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lidhje</a:t>
            </a:r>
            <a:r>
              <a:rPr lang="en-US" sz="1600" b="1" dirty="0"/>
              <a:t> me </a:t>
            </a:r>
            <a:r>
              <a:rPr lang="en-US" sz="1600" b="1" dirty="0" err="1"/>
              <a:t>internetin</a:t>
            </a:r>
            <a:r>
              <a:rPr lang="en-US" sz="1600" b="1" dirty="0"/>
              <a:t>, </a:t>
            </a:r>
            <a:r>
              <a:rPr lang="en-US" sz="1600" b="1" dirty="0" err="1"/>
              <a:t>parkingun</a:t>
            </a:r>
            <a:r>
              <a:rPr lang="en-US" sz="1600" b="1" dirty="0"/>
              <a:t>, </a:t>
            </a:r>
            <a:r>
              <a:rPr lang="en-US" sz="1600" b="1" dirty="0" err="1"/>
              <a:t>mëngjesin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gjuhët</a:t>
            </a:r>
            <a:r>
              <a:rPr lang="en-US" sz="1600" b="1" dirty="0"/>
              <a:t>. </a:t>
            </a:r>
            <a:r>
              <a:rPr lang="en-US" sz="1600" b="1" dirty="0" err="1"/>
              <a:t>Çdo</a:t>
            </a:r>
            <a:r>
              <a:rPr lang="en-US" sz="1600" b="1" dirty="0"/>
              <a:t> </a:t>
            </a:r>
            <a:r>
              <a:rPr lang="en-US" sz="1600" b="1" dirty="0" err="1"/>
              <a:t>fushë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mundësi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lloje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shumta</a:t>
            </a:r>
            <a:r>
              <a:rPr lang="en-US" sz="1600" b="1" dirty="0"/>
              <a:t> </a:t>
            </a:r>
            <a:r>
              <a:rPr lang="en-US" sz="1600" b="1" dirty="0" err="1"/>
              <a:t>parkimi</a:t>
            </a:r>
            <a:r>
              <a:rPr lang="en-US" sz="1600" b="1" dirty="0"/>
              <a:t>, </a:t>
            </a:r>
            <a:r>
              <a:rPr lang="en-US" sz="1600" b="1" dirty="0" smtClean="0"/>
              <a:t>internet, </a:t>
            </a:r>
            <a:r>
              <a:rPr lang="en-US" sz="1600" b="1" dirty="0" err="1" smtClean="0"/>
              <a:t>mëngjes</a:t>
            </a:r>
            <a:r>
              <a:rPr lang="en-US" sz="1600" b="1" dirty="0" smtClean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gjuhë</a:t>
            </a:r>
            <a:r>
              <a:rPr lang="en-US" sz="1600" b="1" dirty="0" smtClean="0"/>
              <a:t>.</a:t>
            </a:r>
            <a:endParaRPr lang="sq-AL" sz="1600" b="1" dirty="0" smtClean="0"/>
          </a:p>
          <a:p>
            <a:endParaRPr lang="mk-MK" sz="1600" b="1" dirty="0"/>
          </a:p>
          <a:p>
            <a:r>
              <a:rPr lang="mk-MK" sz="1600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" y="1120385"/>
            <a:ext cx="9459855" cy="48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b="1" dirty="0" err="1"/>
              <a:t>tjetër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shërbimet</a:t>
            </a:r>
            <a:r>
              <a:rPr lang="en-US" sz="1600" b="1" dirty="0"/>
              <a:t> </a:t>
            </a:r>
            <a:r>
              <a:rPr lang="sq-AL" sz="1600" b="1" dirty="0"/>
              <a:t>me të cilat dispononi në pr</a:t>
            </a:r>
            <a:r>
              <a:rPr lang="en-US" sz="1600" b="1" dirty="0" err="1"/>
              <a:t>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r>
              <a:rPr lang="en-US" sz="1600" b="1" dirty="0" err="1"/>
              <a:t>Shto</a:t>
            </a:r>
            <a:r>
              <a:rPr lang="en-US" sz="1600" b="1" dirty="0"/>
              <a:t> </a:t>
            </a:r>
            <a:r>
              <a:rPr lang="en-US" sz="1600" b="1" dirty="0" err="1"/>
              <a:t>informacion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lidhje</a:t>
            </a:r>
            <a:r>
              <a:rPr lang="en-US" sz="1600" b="1" dirty="0"/>
              <a:t> me </a:t>
            </a:r>
            <a:r>
              <a:rPr lang="en-US" sz="1600" b="1" dirty="0" err="1"/>
              <a:t>internetin</a:t>
            </a:r>
            <a:r>
              <a:rPr lang="en-US" sz="1600" b="1" dirty="0"/>
              <a:t>, </a:t>
            </a:r>
            <a:r>
              <a:rPr lang="en-US" sz="1600" b="1" dirty="0" err="1"/>
              <a:t>parkingun</a:t>
            </a:r>
            <a:r>
              <a:rPr lang="en-US" sz="1600" b="1" dirty="0"/>
              <a:t>, </a:t>
            </a:r>
            <a:r>
              <a:rPr lang="en-US" sz="1600" b="1" dirty="0" err="1"/>
              <a:t>mëngjesin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gjuhët</a:t>
            </a:r>
            <a:r>
              <a:rPr lang="en-US" sz="1600" b="1" dirty="0"/>
              <a:t>. </a:t>
            </a:r>
            <a:r>
              <a:rPr lang="en-US" sz="1600" b="1" dirty="0" err="1"/>
              <a:t>Çdo</a:t>
            </a:r>
            <a:r>
              <a:rPr lang="en-US" sz="1600" b="1" dirty="0"/>
              <a:t> </a:t>
            </a:r>
            <a:r>
              <a:rPr lang="en-US" sz="1600" b="1" dirty="0" err="1"/>
              <a:t>fushë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mundësi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lloje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shumta</a:t>
            </a:r>
            <a:r>
              <a:rPr lang="en-US" sz="1600" b="1" dirty="0"/>
              <a:t> </a:t>
            </a:r>
            <a:r>
              <a:rPr lang="en-US" sz="1600" b="1" dirty="0" err="1"/>
              <a:t>parkimi</a:t>
            </a:r>
            <a:r>
              <a:rPr lang="en-US" sz="1600" b="1" dirty="0"/>
              <a:t>, internet, </a:t>
            </a:r>
            <a:r>
              <a:rPr lang="en-US" sz="1600" b="1" dirty="0" err="1"/>
              <a:t>mëngjes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gjuhë</a:t>
            </a:r>
            <a:r>
              <a:rPr lang="en-US" sz="1600" b="1" dirty="0"/>
              <a:t>.</a:t>
            </a:r>
            <a:endParaRPr lang="sq-AL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1" y="1184083"/>
            <a:ext cx="8940064" cy="45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Faza</a:t>
            </a:r>
            <a:r>
              <a:rPr lang="en-US" sz="1600" b="1" dirty="0"/>
              <a:t> </a:t>
            </a:r>
            <a:r>
              <a:rPr lang="en-US" sz="1600" b="1" dirty="0" err="1"/>
              <a:t>tjetër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shërbimet</a:t>
            </a:r>
            <a:r>
              <a:rPr lang="en-US" sz="1600" b="1" dirty="0"/>
              <a:t> </a:t>
            </a:r>
            <a:r>
              <a:rPr lang="sq-AL" sz="1600" b="1" dirty="0"/>
              <a:t>me të cilat dispononi në pr</a:t>
            </a:r>
            <a:r>
              <a:rPr lang="en-US" sz="1600" b="1" dirty="0" err="1"/>
              <a:t>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pPr fontAlgn="t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Shtoni</a:t>
            </a:r>
            <a:r>
              <a:rPr lang="en-US" sz="1600" dirty="0" smtClean="0"/>
              <a:t> </a:t>
            </a:r>
            <a:r>
              <a:rPr lang="en-US" sz="1600" dirty="0" err="1"/>
              <a:t>informacione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gjitha</a:t>
            </a:r>
            <a:r>
              <a:rPr lang="en-US" sz="1600" dirty="0"/>
              <a:t> </a:t>
            </a:r>
            <a:r>
              <a:rPr lang="sq-AL" sz="1600" dirty="0" smtClean="0"/>
              <a:t>kapacitet </a:t>
            </a:r>
            <a:r>
              <a:rPr lang="en-US" sz="1600" dirty="0" smtClean="0"/>
              <a:t>e </a:t>
            </a:r>
            <a:r>
              <a:rPr lang="en-US" sz="1600" dirty="0" err="1"/>
              <a:t>pronës</a:t>
            </a:r>
            <a:r>
              <a:rPr lang="en-US" sz="1600" dirty="0"/>
              <a:t> </a:t>
            </a:r>
            <a:r>
              <a:rPr lang="en-US" sz="1600" dirty="0" err="1"/>
              <a:t>suaj</a:t>
            </a:r>
            <a:r>
              <a:rPr lang="en-US" sz="1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116491"/>
            <a:ext cx="9272685" cy="46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</a:t>
            </a:r>
            <a:r>
              <a:rPr lang="en-US" sz="1600" b="1" dirty="0" err="1"/>
              <a:t>fazë</a:t>
            </a:r>
            <a:r>
              <a:rPr lang="en-US" sz="1600" b="1" dirty="0"/>
              <a:t> </a:t>
            </a:r>
            <a:r>
              <a:rPr lang="en-US" sz="1600" b="1" dirty="0" err="1"/>
              <a:t>jepni</a:t>
            </a:r>
            <a:r>
              <a:rPr lang="en-US" sz="1600" b="1" dirty="0"/>
              <a:t> </a:t>
            </a:r>
            <a:r>
              <a:rPr lang="en-US" sz="1600" b="1" dirty="0" err="1"/>
              <a:t>informacion</a:t>
            </a:r>
            <a:r>
              <a:rPr lang="en-US" sz="1600" b="1" dirty="0"/>
              <a:t> </a:t>
            </a:r>
            <a:r>
              <a:rPr lang="en-US" sz="1600" b="1" dirty="0" err="1"/>
              <a:t>mbi</a:t>
            </a:r>
            <a:r>
              <a:rPr lang="en-US" sz="1600" b="1" dirty="0"/>
              <a:t> </a:t>
            </a:r>
            <a:r>
              <a:rPr lang="en-US" sz="1600" b="1" dirty="0" err="1"/>
              <a:t>shtretër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,</a:t>
            </a:r>
          </a:p>
          <a:p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çmimin</a:t>
            </a:r>
            <a:r>
              <a:rPr lang="en-US" sz="1600" b="1" dirty="0"/>
              <a:t> e </a:t>
            </a:r>
            <a:r>
              <a:rPr lang="en-US" sz="1600" b="1" dirty="0" err="1"/>
              <a:t>tyre</a:t>
            </a:r>
            <a:r>
              <a:rPr lang="en-US" sz="1600" b="1" dirty="0"/>
              <a:t>.</a:t>
            </a:r>
            <a:endParaRPr lang="mk-MK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78724"/>
            <a:ext cx="9479008" cy="48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</a:t>
            </a:r>
            <a:r>
              <a:rPr lang="en-US" sz="1600" b="1" dirty="0" err="1"/>
              <a:t>fazë</a:t>
            </a:r>
            <a:r>
              <a:rPr lang="en-US" sz="1600" b="1" dirty="0"/>
              <a:t> </a:t>
            </a:r>
            <a:r>
              <a:rPr lang="en-US" sz="1600" b="1" dirty="0" err="1"/>
              <a:t>shtoni</a:t>
            </a:r>
            <a:r>
              <a:rPr lang="en-US" sz="1600" b="1" dirty="0"/>
              <a:t> </a:t>
            </a:r>
            <a:r>
              <a:rPr lang="en-US" sz="1600" b="1" dirty="0" err="1"/>
              <a:t>informacion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shërbimet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kërkohen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smtClean="0"/>
              <a:t>s</a:t>
            </a:r>
            <a:r>
              <a:rPr lang="sq-AL" sz="1600" b="1" dirty="0" smtClean="0"/>
              <a:t>humë </a:t>
            </a:r>
            <a:r>
              <a:rPr lang="en-US" sz="1600" b="1" dirty="0" err="1" smtClean="0"/>
              <a:t>nga</a:t>
            </a:r>
            <a:r>
              <a:rPr lang="en-US" sz="1600" b="1" dirty="0" smtClean="0"/>
              <a:t> </a:t>
            </a:r>
            <a:r>
              <a:rPr lang="sq-AL" sz="1600" b="1" dirty="0" smtClean="0"/>
              <a:t>mysafirët</a:t>
            </a:r>
            <a:endParaRPr lang="mk-MK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19507"/>
            <a:ext cx="9029664" cy="46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оваа фаза додадете дополнтелни информации за услугите ги нудите во вашата соба.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61846"/>
            <a:ext cx="9272685" cy="47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810202" y="2481942"/>
            <a:ext cx="238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Aktivizo</a:t>
            </a:r>
            <a:r>
              <a:rPr lang="en-US" sz="3200" b="1" dirty="0"/>
              <a:t> booking.com</a:t>
            </a:r>
          </a:p>
          <a:p>
            <a:r>
              <a:rPr lang="en-US" sz="3200" b="1" dirty="0" err="1"/>
              <a:t>Në</a:t>
            </a:r>
            <a:r>
              <a:rPr lang="en-US" sz="3200" b="1" dirty="0"/>
              <a:t> </a:t>
            </a:r>
            <a:r>
              <a:rPr lang="en-US" sz="3200" b="1" dirty="0" err="1"/>
              <a:t>shfletuesin</a:t>
            </a:r>
            <a:r>
              <a:rPr lang="en-US" sz="3200" b="1" dirty="0"/>
              <a:t> </a:t>
            </a:r>
            <a:r>
              <a:rPr lang="en-US" sz="3200" b="1" dirty="0" err="1"/>
              <a:t>tënd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45900"/>
            <a:ext cx="9422359" cy="48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fazën</a:t>
            </a:r>
            <a:r>
              <a:rPr lang="en-US" sz="1600" b="1" dirty="0"/>
              <a:t> e </a:t>
            </a:r>
            <a:r>
              <a:rPr lang="en-US" sz="1600" b="1" dirty="0" err="1"/>
              <a:t>ardhshme</a:t>
            </a:r>
            <a:r>
              <a:rPr lang="en-US" sz="1600" b="1" dirty="0"/>
              <a:t>,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politikat</a:t>
            </a:r>
            <a:r>
              <a:rPr lang="en-US" sz="1600" b="1" dirty="0"/>
              <a:t> e </a:t>
            </a:r>
            <a:r>
              <a:rPr lang="en-US" sz="1600" b="1" dirty="0" err="1"/>
              <a:t>pronës</a:t>
            </a:r>
            <a:r>
              <a:rPr lang="en-US" sz="1600" b="1" dirty="0"/>
              <a:t> </a:t>
            </a:r>
            <a:r>
              <a:rPr lang="en-US" sz="1600" b="1" dirty="0" err="1"/>
              <a:t>suaj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anulimin</a:t>
            </a:r>
            <a:r>
              <a:rPr lang="en-US" sz="1600" b="1" dirty="0"/>
              <a:t> e </a:t>
            </a:r>
            <a:r>
              <a:rPr lang="sq-AL" sz="1600" b="1" dirty="0" smtClean="0"/>
              <a:t>qëndrimit</a:t>
            </a:r>
            <a:r>
              <a:rPr lang="en-US" sz="1600" b="1" dirty="0" smtClean="0"/>
              <a:t>,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informacionin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Check in </a:t>
            </a:r>
            <a:r>
              <a:rPr lang="en-US" sz="1600" b="1" dirty="0" err="1"/>
              <a:t>dhe</a:t>
            </a:r>
            <a:r>
              <a:rPr lang="en-US" sz="1600" b="1" dirty="0"/>
              <a:t> Check out.</a:t>
            </a:r>
            <a:endParaRPr lang="mk-MK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9" y="1105271"/>
            <a:ext cx="9494203" cy="48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289705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Shto</a:t>
            </a:r>
            <a:r>
              <a:rPr lang="en-US" sz="1600" b="1" dirty="0"/>
              <a:t> </a:t>
            </a:r>
            <a:r>
              <a:rPr lang="en-US" sz="1600" b="1" dirty="0" err="1" smtClean="0"/>
              <a:t>metoda</a:t>
            </a:r>
            <a:r>
              <a:rPr lang="sq-AL" sz="1600" b="1" dirty="0" smtClean="0"/>
              <a:t>t e</a:t>
            </a:r>
            <a:r>
              <a:rPr lang="en-US" sz="1600" b="1" dirty="0" smtClean="0"/>
              <a:t> </a:t>
            </a:r>
            <a:r>
              <a:rPr lang="en-US" sz="1600" b="1" dirty="0" err="1"/>
              <a:t>pagesës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entitetin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  <a:endParaRPr lang="mk-MK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080699"/>
            <a:ext cx="9142222" cy="47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289705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err="1" smtClean="0"/>
              <a:t>Shto</a:t>
            </a:r>
            <a:r>
              <a:rPr lang="en-US" sz="1600" dirty="0" smtClean="0"/>
              <a:t> </a:t>
            </a:r>
            <a:r>
              <a:rPr lang="en-US" sz="1600" dirty="0" err="1"/>
              <a:t>informacione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faturim</a:t>
            </a:r>
            <a:r>
              <a:rPr lang="en-US" sz="1600" dirty="0"/>
              <a:t>. </a:t>
            </a:r>
            <a:r>
              <a:rPr lang="en-US" sz="1600" dirty="0" err="1"/>
              <a:t>Kliko</a:t>
            </a:r>
            <a:r>
              <a:rPr lang="en-US" sz="1600" dirty="0"/>
              <a:t> "</a:t>
            </a:r>
            <a:r>
              <a:rPr lang="en-US" sz="1600" dirty="0" smtClean="0"/>
              <a:t>con</a:t>
            </a:r>
            <a:r>
              <a:rPr lang="sq-AL" sz="1600" smtClean="0"/>
              <a:t>tin</a:t>
            </a:r>
            <a:r>
              <a:rPr lang="en-US" sz="1600" smtClean="0"/>
              <a:t>ue</a:t>
            </a:r>
            <a:r>
              <a:rPr lang="en-US" sz="1600" dirty="0"/>
              <a:t>"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ju</a:t>
            </a:r>
            <a:r>
              <a:rPr lang="en-US" sz="1600" dirty="0"/>
              <a:t> </a:t>
            </a:r>
            <a:r>
              <a:rPr lang="en-US" sz="1600" dirty="0" err="1"/>
              <a:t>keni</a:t>
            </a:r>
            <a:r>
              <a:rPr lang="en-US" sz="1600" dirty="0"/>
              <a:t> </a:t>
            </a:r>
            <a:r>
              <a:rPr lang="en-US" sz="1600" dirty="0" err="1"/>
              <a:t>një</a:t>
            </a:r>
            <a:r>
              <a:rPr lang="en-US" sz="1600" dirty="0"/>
              <a:t> </a:t>
            </a:r>
            <a:r>
              <a:rPr lang="en-US" sz="1600" dirty="0" err="1"/>
              <a:t>llogari</a:t>
            </a:r>
            <a:r>
              <a:rPr lang="en-US" sz="1600" dirty="0"/>
              <a:t> </a:t>
            </a:r>
            <a:r>
              <a:rPr lang="en-US" sz="1600" dirty="0" err="1"/>
              <a:t>aktive</a:t>
            </a:r>
            <a:r>
              <a:rPr lang="en-US" sz="1600" dirty="0"/>
              <a:t> </a:t>
            </a:r>
            <a:r>
              <a:rPr lang="en-US" sz="1600" dirty="0" err="1"/>
              <a:t>AirBnb</a:t>
            </a:r>
            <a:r>
              <a:rPr lang="en-US" sz="1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0" y="1162428"/>
            <a:ext cx="9117464" cy="46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Regjistrohuni</a:t>
            </a:r>
            <a:r>
              <a:rPr lang="en-US" sz="1600" b="1" dirty="0"/>
              <a:t> me </a:t>
            </a:r>
            <a:r>
              <a:rPr lang="en-US" sz="1600" b="1" dirty="0" err="1"/>
              <a:t>emrin</a:t>
            </a:r>
            <a:r>
              <a:rPr lang="en-US" sz="1600" b="1" dirty="0"/>
              <a:t> </a:t>
            </a:r>
            <a:r>
              <a:rPr lang="sq-AL" sz="1600" b="1" dirty="0" smtClean="0"/>
              <a:t>dhe mbiemrin </a:t>
            </a:r>
            <a:r>
              <a:rPr lang="en-US" sz="1600" b="1" dirty="0" err="1" smtClean="0"/>
              <a:t>tuaj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dhe</a:t>
            </a:r>
            <a:r>
              <a:rPr lang="en-US" sz="1600" b="1" dirty="0" smtClean="0"/>
              <a:t> </a:t>
            </a:r>
            <a:r>
              <a:rPr lang="en-US" sz="1600" b="1" dirty="0" err="1"/>
              <a:t>adresën</a:t>
            </a:r>
            <a:r>
              <a:rPr lang="en-US" sz="1600" b="1" dirty="0"/>
              <a:t> e e-</a:t>
            </a:r>
            <a:r>
              <a:rPr lang="en-US" sz="1600" b="1" dirty="0" err="1"/>
              <a:t>mailit</a:t>
            </a:r>
            <a:r>
              <a:rPr lang="en-US" sz="1600" b="1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2634" y="2414947"/>
            <a:ext cx="228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Kliko</a:t>
            </a:r>
            <a:r>
              <a:rPr lang="mk-MK" sz="1600" b="1" dirty="0" smtClean="0"/>
              <a:t> </a:t>
            </a:r>
            <a:r>
              <a:rPr lang="sq-AL" sz="1600" b="1" dirty="0" smtClean="0"/>
              <a:t>Get Started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46650"/>
            <a:ext cx="9175963" cy="469024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8316687" y="2157850"/>
            <a:ext cx="1295947" cy="42111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217654" y="2718192"/>
            <a:ext cx="1525157" cy="100534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tashmë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llogari</a:t>
            </a:r>
            <a:r>
              <a:rPr lang="en-US" sz="1600" b="1" dirty="0"/>
              <a:t>, </a:t>
            </a:r>
            <a:r>
              <a:rPr lang="en-US" sz="1600" b="1" dirty="0" err="1"/>
              <a:t>regjistrohuni</a:t>
            </a:r>
            <a:r>
              <a:rPr lang="en-US" sz="1600" b="1" dirty="0"/>
              <a:t> me </a:t>
            </a:r>
            <a:r>
              <a:rPr lang="en-US" sz="1600" b="1" dirty="0" err="1" smtClean="0"/>
              <a:t>emrin</a:t>
            </a:r>
            <a:r>
              <a:rPr lang="sq-AL" sz="1600" b="1" dirty="0" smtClean="0"/>
              <a:t>e përdoruesit</a:t>
            </a:r>
            <a:r>
              <a:rPr lang="en-US" sz="1600" b="1" dirty="0" smtClean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fjalëkalimin</a:t>
            </a:r>
            <a:r>
              <a:rPr lang="en-US" sz="1600" b="1" dirty="0"/>
              <a:t> </a:t>
            </a:r>
            <a:r>
              <a:rPr lang="en-US" sz="1600" b="1" dirty="0" err="1" smtClean="0"/>
              <a:t>tuaj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12634" y="2414947"/>
            <a:ext cx="228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Kliko</a:t>
            </a:r>
            <a:r>
              <a:rPr lang="mk-MK" sz="1600" b="1" dirty="0" smtClean="0"/>
              <a:t> </a:t>
            </a:r>
            <a:r>
              <a:rPr lang="sq-AL" sz="1600" b="1" dirty="0" smtClean="0"/>
              <a:t>Get Started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38773"/>
            <a:ext cx="8499448" cy="43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Pas </a:t>
            </a:r>
            <a:r>
              <a:rPr lang="en-US" sz="1600" b="1" dirty="0" err="1"/>
              <a:t>regjistrimit</a:t>
            </a:r>
            <a:r>
              <a:rPr lang="en-US" sz="1600" b="1" dirty="0"/>
              <a:t>,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 smtClean="0"/>
              <a:t>kategorinë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cilë</a:t>
            </a:r>
            <a:r>
              <a:rPr lang="sq-AL" sz="1600" b="1" dirty="0"/>
              <a:t>s</a:t>
            </a:r>
            <a:r>
              <a:rPr lang="en-US" sz="1600" b="1" dirty="0" smtClean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takon</a:t>
            </a:r>
            <a:r>
              <a:rPr lang="en-US" sz="1600" b="1" dirty="0"/>
              <a:t> </a:t>
            </a:r>
            <a:r>
              <a:rPr lang="en-US" sz="1600" b="1" dirty="0" err="1"/>
              <a:t>prona</a:t>
            </a:r>
            <a:r>
              <a:rPr lang="en-US" sz="1600" b="1" dirty="0"/>
              <a:t> </a:t>
            </a:r>
            <a:r>
              <a:rPr lang="en-US" sz="1600" b="1" dirty="0" err="1"/>
              <a:t>juaj</a:t>
            </a:r>
            <a:r>
              <a:rPr lang="en-US" sz="1600" b="1" dirty="0"/>
              <a:t>.</a:t>
            </a:r>
          </a:p>
          <a:p>
            <a:r>
              <a:rPr lang="en-US" sz="1600" b="1" dirty="0" err="1"/>
              <a:t>Mundësitë</a:t>
            </a:r>
            <a:r>
              <a:rPr lang="en-US" sz="1600" b="1" dirty="0"/>
              <a:t> </a:t>
            </a:r>
            <a:r>
              <a:rPr lang="en-US" sz="1600" b="1" dirty="0" err="1"/>
              <a:t>tuaja</a:t>
            </a:r>
            <a:r>
              <a:rPr lang="en-US" sz="1600" b="1" dirty="0"/>
              <a:t> </a:t>
            </a:r>
            <a:r>
              <a:rPr lang="en-US" sz="1600" b="1" dirty="0" err="1"/>
              <a:t>janë</a:t>
            </a:r>
            <a:r>
              <a:rPr lang="en-US" sz="1600" b="1" dirty="0"/>
              <a:t>:</a:t>
            </a:r>
          </a:p>
          <a:p>
            <a:endParaRPr lang="en-US" sz="1600" b="1" dirty="0"/>
          </a:p>
          <a:p>
            <a:r>
              <a:rPr lang="en-US" sz="1600" b="1" dirty="0" err="1"/>
              <a:t>apartament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err="1"/>
              <a:t>shtëpitë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Hotel, </a:t>
            </a:r>
            <a:r>
              <a:rPr lang="sq-AL" sz="1600" b="1" dirty="0" smtClean="0"/>
              <a:t>hostel</a:t>
            </a:r>
            <a:r>
              <a:rPr lang="en-US" sz="1600" b="1" dirty="0" smtClean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sq-AL" sz="1600" b="1" dirty="0" smtClean="0"/>
              <a:t>tjetër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err="1"/>
              <a:t>Vende</a:t>
            </a:r>
            <a:r>
              <a:rPr lang="en-US" sz="1600" b="1" dirty="0"/>
              <a:t> alternative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" y="1149562"/>
            <a:ext cx="9276126" cy="469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Zgjidh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nënkategori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pronës</a:t>
            </a:r>
            <a:r>
              <a:rPr lang="en-US" sz="1600" b="1" dirty="0"/>
              <a:t> </a:t>
            </a:r>
            <a:r>
              <a:rPr lang="en-US" sz="1600" b="1" dirty="0" err="1"/>
              <a:t>suaj</a:t>
            </a:r>
            <a:r>
              <a:rPr lang="en-US" sz="1600" b="1" dirty="0"/>
              <a:t>. </a:t>
            </a:r>
            <a:r>
              <a:rPr lang="sq-AL" sz="1600" b="1" dirty="0" smtClean="0"/>
              <a:t>Booking </a:t>
            </a:r>
            <a:r>
              <a:rPr lang="en-US" sz="1600" b="1" dirty="0" err="1" smtClean="0"/>
              <a:t>ofron</a:t>
            </a:r>
            <a:r>
              <a:rPr lang="en-US" sz="1600" b="1" dirty="0" smtClean="0"/>
              <a:t> </a:t>
            </a:r>
            <a:r>
              <a:rPr lang="en-US" sz="1600" b="1" dirty="0" err="1"/>
              <a:t>shumë</a:t>
            </a:r>
            <a:r>
              <a:rPr lang="en-US" sz="1600" b="1" dirty="0"/>
              <a:t> </a:t>
            </a:r>
            <a:r>
              <a:rPr lang="en-US" sz="1600" b="1" dirty="0" err="1"/>
              <a:t>opsione</a:t>
            </a:r>
            <a:r>
              <a:rPr lang="en-US" sz="1600" b="1" dirty="0"/>
              <a:t>,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detyra</a:t>
            </a:r>
            <a:r>
              <a:rPr lang="en-US" sz="1600" b="1" dirty="0"/>
              <a:t> </a:t>
            </a:r>
            <a:r>
              <a:rPr lang="en-US" sz="1600" b="1" dirty="0" err="1"/>
              <a:t>juaj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atë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e </a:t>
            </a:r>
            <a:r>
              <a:rPr lang="en-US" sz="1600" b="1" dirty="0" err="1"/>
              <a:t>përshtatshme</a:t>
            </a:r>
            <a:r>
              <a:rPr lang="en-US" sz="1600" b="1" dirty="0" smtClean="0"/>
              <a:t>.</a:t>
            </a:r>
            <a:r>
              <a:rPr lang="sq-AL" sz="1600" b="1" dirty="0" smtClean="0"/>
              <a:t> </a:t>
            </a:r>
            <a:endParaRPr lang="mk-MK" sz="1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6" y="1227109"/>
            <a:ext cx="8902469" cy="4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75243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/>
              <a:t>Zgjidh nëse zotëroni një ose më shumë prona.</a:t>
            </a:r>
            <a:endParaRPr lang="mk-MK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7" y="1456549"/>
            <a:ext cx="9285007" cy="45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Hapi</a:t>
            </a:r>
            <a:r>
              <a:rPr lang="en-US" sz="1600" b="1" dirty="0"/>
              <a:t> </a:t>
            </a:r>
            <a:r>
              <a:rPr lang="en-US" sz="1600" b="1" dirty="0" err="1"/>
              <a:t>tjetër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prona</a:t>
            </a:r>
            <a:r>
              <a:rPr lang="en-US" sz="1600" b="1" dirty="0"/>
              <a:t> </a:t>
            </a:r>
            <a:r>
              <a:rPr lang="en-US" sz="1600" b="1" dirty="0" err="1"/>
              <a:t>juaj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disa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 smtClean="0"/>
              <a:t>faqet</a:t>
            </a:r>
            <a:r>
              <a:rPr lang="en-US" sz="1600" b="1" dirty="0" smtClean="0"/>
              <a:t> </a:t>
            </a:r>
            <a:r>
              <a:rPr lang="en-US" sz="1600" b="1" dirty="0"/>
              <a:t>e </a:t>
            </a:r>
            <a:r>
              <a:rPr lang="en-US" sz="1600" b="1" dirty="0" err="1"/>
              <a:t>tjera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ofrojnë</a:t>
            </a:r>
            <a:r>
              <a:rPr lang="en-US" sz="1600" b="1" dirty="0"/>
              <a:t> </a:t>
            </a:r>
            <a:r>
              <a:rPr lang="en-US" sz="1600" b="1" dirty="0" err="1"/>
              <a:t>shërbime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 smtClean="0"/>
              <a:t>ngjashme</a:t>
            </a:r>
            <a:r>
              <a:rPr lang="en-US" sz="1600" b="1" dirty="0" smtClean="0"/>
              <a:t>,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AirBnb</a:t>
            </a:r>
            <a:r>
              <a:rPr lang="en-US" sz="1600" b="1" dirty="0"/>
              <a:t>, </a:t>
            </a:r>
            <a:r>
              <a:rPr lang="en-US" sz="1600" b="1" dirty="0" err="1"/>
              <a:t>HomeAway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ngjashme</a:t>
            </a:r>
            <a:r>
              <a:rPr lang="en-US" sz="1600" b="1" dirty="0"/>
              <a:t>. Pas </a:t>
            </a:r>
            <a:r>
              <a:rPr lang="en-US" sz="1600" b="1" dirty="0" err="1"/>
              <a:t>zgjedhjes</a:t>
            </a:r>
            <a:r>
              <a:rPr lang="en-US" sz="1600" b="1" dirty="0"/>
              <a:t> </a:t>
            </a:r>
            <a:r>
              <a:rPr lang="en-US" sz="1600" b="1" dirty="0" err="1"/>
              <a:t>shkoni</a:t>
            </a:r>
            <a:r>
              <a:rPr lang="en-US" sz="1600" b="1" dirty="0"/>
              <a:t> </a:t>
            </a:r>
            <a:r>
              <a:rPr lang="en-US" sz="1600" b="1" dirty="0" err="1"/>
              <a:t>te</a:t>
            </a:r>
            <a:r>
              <a:rPr lang="en-US" sz="1600" b="1" dirty="0"/>
              <a:t> </a:t>
            </a:r>
            <a:r>
              <a:rPr lang="en-US" sz="1600" b="1" dirty="0" smtClean="0"/>
              <a:t>C</a:t>
            </a:r>
            <a:r>
              <a:rPr lang="sq-AL" sz="1600" b="1" i="1" dirty="0" smtClean="0"/>
              <a:t>on</a:t>
            </a:r>
            <a:r>
              <a:rPr lang="en-US" sz="1600" b="1" i="1" dirty="0" err="1" smtClean="0"/>
              <a:t>ti</a:t>
            </a:r>
            <a:r>
              <a:rPr lang="sq-AL" sz="1600" b="1" i="1" dirty="0" smtClean="0"/>
              <a:t>nue </a:t>
            </a:r>
            <a:endParaRPr lang="mk-MK" sz="1600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7" y="1266597"/>
            <a:ext cx="9602117" cy="49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44172" y="1409254"/>
            <a:ext cx="228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Hapi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parë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informacioni</a:t>
            </a:r>
            <a:r>
              <a:rPr lang="en-US" sz="1600" b="1" dirty="0"/>
              <a:t> </a:t>
            </a:r>
            <a:r>
              <a:rPr lang="en-US" sz="1600" b="1" dirty="0" err="1"/>
              <a:t>themelor</a:t>
            </a:r>
            <a:r>
              <a:rPr lang="en-US" sz="1600" b="1" dirty="0"/>
              <a:t>. </a:t>
            </a:r>
            <a:r>
              <a:rPr lang="en-US" sz="1600" b="1" dirty="0" err="1"/>
              <a:t>Shkruani</a:t>
            </a:r>
            <a:r>
              <a:rPr lang="en-US" sz="1600" b="1" dirty="0"/>
              <a:t> </a:t>
            </a:r>
            <a:r>
              <a:rPr lang="en-US" sz="1600" b="1" dirty="0" err="1"/>
              <a:t>emrin</a:t>
            </a:r>
            <a:r>
              <a:rPr lang="en-US" sz="1600" b="1" dirty="0"/>
              <a:t> e </a:t>
            </a:r>
            <a:r>
              <a:rPr lang="en-US" sz="1600" b="1" dirty="0" err="1"/>
              <a:t>pronës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(hotel, </a:t>
            </a:r>
            <a:r>
              <a:rPr lang="en-US" sz="1600" b="1" dirty="0" smtClean="0"/>
              <a:t>ho</a:t>
            </a:r>
            <a:r>
              <a:rPr lang="sq-AL" sz="1600" b="1" dirty="0" smtClean="0"/>
              <a:t>s</a:t>
            </a:r>
            <a:r>
              <a:rPr lang="en-US" sz="1600" b="1" dirty="0" err="1" smtClean="0"/>
              <a:t>tel</a:t>
            </a:r>
            <a:r>
              <a:rPr lang="en-US" sz="1600" b="1" dirty="0"/>
              <a:t>)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yjeve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zotëron</a:t>
            </a:r>
            <a:r>
              <a:rPr lang="en-US" sz="1600" b="1" dirty="0"/>
              <a:t>.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Pas </a:t>
            </a:r>
            <a:r>
              <a:rPr lang="en-US" sz="1600" b="1" dirty="0" err="1"/>
              <a:t>kësaj</a:t>
            </a:r>
            <a:r>
              <a:rPr lang="en-US" sz="1600" b="1" dirty="0"/>
              <a:t>, </a:t>
            </a:r>
            <a:r>
              <a:rPr lang="en-US" sz="1600" b="1" dirty="0" err="1"/>
              <a:t>vendoseni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person </a:t>
            </a:r>
            <a:r>
              <a:rPr lang="en-US" sz="1600" b="1" dirty="0" err="1"/>
              <a:t>kontakti</a:t>
            </a:r>
            <a:r>
              <a:rPr lang="en-US" sz="1600" b="1" dirty="0"/>
              <a:t>.</a:t>
            </a:r>
            <a:endParaRPr lang="mk-MK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8" y="1131852"/>
            <a:ext cx="9222788" cy="47211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47890" y="2494621"/>
            <a:ext cx="6102533" cy="2319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1212" y="4826629"/>
            <a:ext cx="4971024" cy="1071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39815" y="2686495"/>
            <a:ext cx="2664960" cy="70216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042980" y="4087504"/>
            <a:ext cx="3474003" cy="122613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1585</Words>
  <Application>Microsoft Office PowerPoint</Application>
  <PresentationFormat>Widescreen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Si të krijojmë profil në Booking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173</cp:revision>
  <dcterms:created xsi:type="dcterms:W3CDTF">2018-03-12T13:03:02Z</dcterms:created>
  <dcterms:modified xsi:type="dcterms:W3CDTF">2021-04-29T12:55:23Z</dcterms:modified>
</cp:coreProperties>
</file>