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8" r:id="rId3"/>
    <p:sldId id="292" r:id="rId4"/>
    <p:sldId id="293" r:id="rId5"/>
    <p:sldId id="294" r:id="rId6"/>
    <p:sldId id="296" r:id="rId7"/>
    <p:sldId id="297" r:id="rId8"/>
    <p:sldId id="299" r:id="rId9"/>
    <p:sldId id="298" r:id="rId10"/>
    <p:sldId id="300" r:id="rId11"/>
    <p:sldId id="301" r:id="rId12"/>
    <p:sldId id="303" r:id="rId13"/>
    <p:sldId id="304" r:id="rId14"/>
    <p:sldId id="305" r:id="rId15"/>
    <p:sldId id="306" r:id="rId16"/>
    <p:sldId id="308" r:id="rId17"/>
    <p:sldId id="3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34C59-28ED-4AD7-B818-07F14FE79076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90484-F469-445C-BA82-A9F45C2AD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9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90484-F469-445C-BA82-A9F45C2ADB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5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0FC88-781A-46B5-8BAD-F0C13FC0BC80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8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7273-B817-4D88-8F73-CEA0F773EF6E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9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250F-C9AD-41C2-976A-B6E9BBB7D569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6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586-54F7-4FFE-ACE6-E5ED5E4402B2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2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B230-514F-4388-AA4B-2C97A913E987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3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3011-D242-48F4-9F75-8BF7C9ED03A5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6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C542-B37A-4605-8748-C24A927A2BC1}" type="datetime1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9D37-6B77-48CB-8E8F-71EF708E1D66}" type="datetime1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3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6077-C668-4E93-8945-0565B9207DC0}" type="datetime1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1660-3886-4F3B-B786-C622C16375AE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1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639E-6503-4CFF-82A0-5756215DE96A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6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CE0B7-BFBD-4BEA-8D2F-879AE02CC955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1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32.png"/><Relationship Id="rId5" Type="http://schemas.openxmlformats.org/officeDocument/2006/relationships/image" Target="../media/image4.emf"/><Relationship Id="rId10" Type="http://schemas.openxmlformats.org/officeDocument/2006/relationships/image" Target="../media/image31.png"/><Relationship Id="rId4" Type="http://schemas.openxmlformats.org/officeDocument/2006/relationships/image" Target="../media/image3.jpe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35.png"/><Relationship Id="rId5" Type="http://schemas.openxmlformats.org/officeDocument/2006/relationships/image" Target="../media/image4.emf"/><Relationship Id="rId10" Type="http://schemas.openxmlformats.org/officeDocument/2006/relationships/image" Target="../media/image34.png"/><Relationship Id="rId4" Type="http://schemas.openxmlformats.org/officeDocument/2006/relationships/image" Target="../media/image3.jpe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10" Type="http://schemas.openxmlformats.org/officeDocument/2006/relationships/image" Target="../media/image31.png"/><Relationship Id="rId4" Type="http://schemas.openxmlformats.org/officeDocument/2006/relationships/image" Target="../media/image3.jpe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40.png"/><Relationship Id="rId5" Type="http://schemas.openxmlformats.org/officeDocument/2006/relationships/image" Target="../media/image4.emf"/><Relationship Id="rId10" Type="http://schemas.openxmlformats.org/officeDocument/2006/relationships/image" Target="../media/image39.png"/><Relationship Id="rId4" Type="http://schemas.openxmlformats.org/officeDocument/2006/relationships/image" Target="../media/image3.jpe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10" Type="http://schemas.openxmlformats.org/officeDocument/2006/relationships/image" Target="../media/image42.png"/><Relationship Id="rId4" Type="http://schemas.openxmlformats.org/officeDocument/2006/relationships/image" Target="../media/image3.jpe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45.png"/><Relationship Id="rId5" Type="http://schemas.openxmlformats.org/officeDocument/2006/relationships/image" Target="../media/image4.emf"/><Relationship Id="rId10" Type="http://schemas.openxmlformats.org/officeDocument/2006/relationships/image" Target="../media/image44.png"/><Relationship Id="rId4" Type="http://schemas.openxmlformats.org/officeDocument/2006/relationships/image" Target="../media/image3.jpe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10" Type="http://schemas.openxmlformats.org/officeDocument/2006/relationships/image" Target="../media/image47.png"/><Relationship Id="rId4" Type="http://schemas.openxmlformats.org/officeDocument/2006/relationships/image" Target="../media/image3.jpe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3.png"/><Relationship Id="rId5" Type="http://schemas.openxmlformats.org/officeDocument/2006/relationships/image" Target="../media/image4.emf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6.png"/><Relationship Id="rId5" Type="http://schemas.openxmlformats.org/officeDocument/2006/relationships/image" Target="../media/image4.emf"/><Relationship Id="rId10" Type="http://schemas.openxmlformats.org/officeDocument/2006/relationships/image" Target="../media/image15.png"/><Relationship Id="rId4" Type="http://schemas.openxmlformats.org/officeDocument/2006/relationships/image" Target="../media/image3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9.png"/><Relationship Id="rId5" Type="http://schemas.openxmlformats.org/officeDocument/2006/relationships/image" Target="../media/image4.emf"/><Relationship Id="rId10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2.png"/><Relationship Id="rId5" Type="http://schemas.openxmlformats.org/officeDocument/2006/relationships/image" Target="../media/image4.emf"/><Relationship Id="rId10" Type="http://schemas.openxmlformats.org/officeDocument/2006/relationships/image" Target="../media/image21.png"/><Relationship Id="rId4" Type="http://schemas.openxmlformats.org/officeDocument/2006/relationships/image" Target="../media/image3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6.png"/><Relationship Id="rId5" Type="http://schemas.openxmlformats.org/officeDocument/2006/relationships/image" Target="../media/image4.emf"/><Relationship Id="rId10" Type="http://schemas.openxmlformats.org/officeDocument/2006/relationships/image" Target="../media/image25.png"/><Relationship Id="rId4" Type="http://schemas.openxmlformats.org/officeDocument/2006/relationships/image" Target="../media/image3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9.png"/><Relationship Id="rId5" Type="http://schemas.openxmlformats.org/officeDocument/2006/relationships/image" Target="../media/image4.emf"/><Relationship Id="rId10" Type="http://schemas.openxmlformats.org/officeDocument/2006/relationships/image" Target="../media/image28.png"/><Relationship Id="rId4" Type="http://schemas.openxmlformats.org/officeDocument/2006/relationships/image" Target="../media/image3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48051"/>
            <a:ext cx="9144000" cy="1661912"/>
          </a:xfrm>
        </p:spPr>
        <p:txBody>
          <a:bodyPr>
            <a:normAutofit/>
          </a:bodyPr>
          <a:lstStyle/>
          <a:p>
            <a:r>
              <a:rPr lang="sq-AL" sz="4800" dirty="0" smtClean="0"/>
              <a:t>Ka</a:t>
            </a:r>
            <a:r>
              <a:rPr lang="mk-MK" sz="4800" dirty="0" smtClean="0"/>
              <a:t>ко да направиме </a:t>
            </a:r>
            <a:r>
              <a:rPr lang="en-US" sz="4800" dirty="0" smtClean="0"/>
              <a:t>Facebook Business  Page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12" name="Content Placeholder 4" descr="jaune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Macedonian fla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lbanian flag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65684" y="332958"/>
            <a:ext cx="312349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97878" y="784264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98307" y="596741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4562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141" y="1227098"/>
            <a:ext cx="8005274" cy="4500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44172" y="4020762"/>
            <a:ext cx="2510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dirty="0" smtClean="0"/>
              <a:t>Откако ќе се направи </a:t>
            </a:r>
            <a:r>
              <a:rPr lang="en-US" sz="1600" dirty="0" smtClean="0"/>
              <a:t>upload </a:t>
            </a:r>
            <a:r>
              <a:rPr lang="mk-MK" sz="1600" dirty="0" smtClean="0"/>
              <a:t>на посакуваната фотографија кликнете ја опцијата </a:t>
            </a:r>
            <a:r>
              <a:rPr lang="en-US" sz="1600" dirty="0" smtClean="0">
                <a:solidFill>
                  <a:srgbClr val="FF0000"/>
                </a:solidFill>
              </a:rPr>
              <a:t>Save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6683188" y="3590364"/>
            <a:ext cx="479061" cy="43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193110">
            <a:off x="7116689" y="4265670"/>
            <a:ext cx="2722215" cy="9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4707" y="1460627"/>
            <a:ext cx="7330390" cy="4121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1302" y="4856705"/>
            <a:ext cx="353236" cy="2376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517" y="3149789"/>
            <a:ext cx="14898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dirty="0" smtClean="0">
                <a:solidFill>
                  <a:srgbClr val="FF0000"/>
                </a:solidFill>
              </a:rPr>
              <a:t>1</a:t>
            </a:r>
            <a:r>
              <a:rPr lang="mk-MK" sz="1600" dirty="0" smtClean="0"/>
              <a:t>. За да ги пополните останатите генералии</a:t>
            </a:r>
            <a:r>
              <a:rPr lang="en-US" sz="1600" dirty="0" smtClean="0"/>
              <a:t> </a:t>
            </a:r>
            <a:r>
              <a:rPr lang="mk-MK" sz="1600" dirty="0" smtClean="0"/>
              <a:t>кликнете на опцијата  </a:t>
            </a:r>
            <a:r>
              <a:rPr lang="en-US" sz="1600" dirty="0">
                <a:solidFill>
                  <a:srgbClr val="FF0000"/>
                </a:solidFill>
              </a:rPr>
              <a:t>A</a:t>
            </a:r>
            <a:r>
              <a:rPr lang="en-US" sz="1600" dirty="0" smtClean="0">
                <a:solidFill>
                  <a:srgbClr val="FF0000"/>
                </a:solidFill>
              </a:rPr>
              <a:t>bout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3657" y="3754218"/>
            <a:ext cx="1009330" cy="4512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14491" y="3026679"/>
            <a:ext cx="13641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dirty="0" smtClean="0">
                <a:solidFill>
                  <a:srgbClr val="FF0000"/>
                </a:solidFill>
              </a:rPr>
              <a:t>2. </a:t>
            </a:r>
            <a:r>
              <a:rPr lang="mk-MK" sz="1600" dirty="0" smtClean="0"/>
              <a:t>Следно, кликнете ја опцијата </a:t>
            </a:r>
            <a:r>
              <a:rPr lang="en-US" sz="1600" dirty="0" smtClean="0">
                <a:solidFill>
                  <a:srgbClr val="FF0000"/>
                </a:solidFill>
              </a:rPr>
              <a:t>Edit Page Info</a:t>
            </a:r>
            <a:r>
              <a:rPr lang="mk-MK" sz="1600" dirty="0" smtClean="0">
                <a:solidFill>
                  <a:srgbClr val="FF0000"/>
                </a:solidFill>
              </a:rPr>
              <a:t> </a:t>
            </a:r>
            <a:r>
              <a:rPr lang="mk-MK" sz="1600" dirty="0" smtClean="0"/>
              <a:t>и додајте ги останатите важни информации 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4769" y="3934146"/>
            <a:ext cx="1299732" cy="45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1304744">
            <a:off x="1134040" y="4820749"/>
            <a:ext cx="2058794" cy="7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141" y="1297291"/>
            <a:ext cx="7771839" cy="43695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892169" y="2052720"/>
            <a:ext cx="29724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dirty="0" smtClean="0"/>
              <a:t>Откако ќе кликнете на </a:t>
            </a:r>
            <a:r>
              <a:rPr lang="en-US" sz="1600" dirty="0" smtClean="0">
                <a:solidFill>
                  <a:srgbClr val="FF0000"/>
                </a:solidFill>
              </a:rPr>
              <a:t>Edit Page Info</a:t>
            </a:r>
            <a:r>
              <a:rPr lang="en-US" sz="1600" dirty="0" smtClean="0"/>
              <a:t>, </a:t>
            </a:r>
            <a:r>
              <a:rPr lang="mk-MK" sz="1600" dirty="0" smtClean="0"/>
              <a:t>се отвора прозорец со низа опции кои треба да се пополнат како на пример</a:t>
            </a:r>
            <a:r>
              <a:rPr lang="en-US" sz="1600" dirty="0" smtClean="0"/>
              <a:t>:</a:t>
            </a:r>
          </a:p>
          <a:p>
            <a:r>
              <a:rPr lang="mk-MK" sz="1600" dirty="0" smtClean="0">
                <a:solidFill>
                  <a:srgbClr val="FF0000"/>
                </a:solidFill>
              </a:rPr>
              <a:t>Веб страна, Е- маил</a:t>
            </a:r>
            <a:r>
              <a:rPr lang="mk-MK" sz="1600" dirty="0">
                <a:solidFill>
                  <a:srgbClr val="FF0000"/>
                </a:solidFill>
              </a:rPr>
              <a:t> </a:t>
            </a:r>
            <a:r>
              <a:rPr lang="mk-MK" sz="1600" dirty="0" smtClean="0">
                <a:solidFill>
                  <a:srgbClr val="FF0000"/>
                </a:solidFill>
              </a:rPr>
              <a:t>адреса, работни саати, мапа за подесување на локацијата, можност за паркинг </a:t>
            </a:r>
            <a:r>
              <a:rPr lang="mk-MK" sz="1600" dirty="0" smtClean="0"/>
              <a:t>итн. Колку повеќе информации ќе обезбедите толку подобро ќе се информираат корисниците за вашиот бизнис. </a:t>
            </a:r>
            <a:endParaRPr lang="en-US" sz="1600" dirty="0"/>
          </a:p>
        </p:txBody>
      </p:sp>
      <p:sp>
        <p:nvSpPr>
          <p:cNvPr id="8" name="Down Arrow 7"/>
          <p:cNvSpPr/>
          <p:nvPr/>
        </p:nvSpPr>
        <p:spPr>
          <a:xfrm rot="5400000">
            <a:off x="7917055" y="299285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967" y="1162593"/>
            <a:ext cx="7436187" cy="4180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8572" y="2886893"/>
            <a:ext cx="2429692" cy="1136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19963" y="2442756"/>
            <a:ext cx="29913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dirty="0" smtClean="0"/>
              <a:t>Пожелно е да се пополни и опцијата </a:t>
            </a:r>
            <a:r>
              <a:rPr lang="en-US" sz="1600" dirty="0" smtClean="0">
                <a:solidFill>
                  <a:srgbClr val="FF0000"/>
                </a:solidFill>
              </a:rPr>
              <a:t>Our Story. </a:t>
            </a:r>
            <a:r>
              <a:rPr lang="mk-MK" sz="1600" dirty="0" smtClean="0"/>
              <a:t>Тоа е место во кое треба во кратки црти да ја раскажете вашата приказна и да потенцирате по што се разликувате од другите во конкретната индустрија. </a:t>
            </a:r>
            <a:endParaRPr lang="en-US" sz="1600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7563394" y="3350697"/>
            <a:ext cx="1018903" cy="215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3531" y="1117361"/>
            <a:ext cx="7957341" cy="4473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8491" y="2529045"/>
            <a:ext cx="1352546" cy="632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 flipV="1">
            <a:off x="2204212" y="2749099"/>
            <a:ext cx="1893466" cy="191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021" y="2244927"/>
            <a:ext cx="2103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Се враќате на почетното мени и ја избирате опцијата </a:t>
            </a:r>
            <a:r>
              <a:rPr lang="en-US" dirty="0" smtClean="0">
                <a:solidFill>
                  <a:srgbClr val="FF0000"/>
                </a:solidFill>
              </a:rPr>
              <a:t>Create </a:t>
            </a:r>
            <a:r>
              <a:rPr lang="en-US" dirty="0" err="1" smtClean="0">
                <a:solidFill>
                  <a:srgbClr val="FF0000"/>
                </a:solidFill>
              </a:rPr>
              <a:t>page@Username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72136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57" y="1236860"/>
            <a:ext cx="7150191" cy="402001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0800000">
            <a:off x="5643154" y="3344091"/>
            <a:ext cx="3291840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95874" y="2715866"/>
            <a:ext cx="20778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Креирајте оригинално корисничко име, бидејќи страници со ваква опција се повеќе посетувани од останатите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3614" y="3118510"/>
            <a:ext cx="2208660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2716" y="1229328"/>
            <a:ext cx="7581084" cy="4262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021" y="1876113"/>
            <a:ext cx="33753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dirty="0" smtClean="0"/>
              <a:t>Доколку сакате визуелно да го збогатите вашиот профил, потребно е да креирате албум со фотографии од вашата работа или капацитети, за кои сметате дека ќе бидат интересни за посетителите на вашата фан страна. </a:t>
            </a:r>
          </a:p>
          <a:p>
            <a:endParaRPr lang="mk-MK" sz="1600" dirty="0" smtClean="0"/>
          </a:p>
          <a:p>
            <a:r>
              <a:rPr lang="mk-MK" sz="1600" dirty="0" smtClean="0"/>
              <a:t>При избор на фотографии внимавајте тие да бидат јасни, чисти, со добра композиција и ненавредливи или компромитирачки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 flipV="1">
            <a:off x="3499460" y="3746258"/>
            <a:ext cx="2012260" cy="133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4943" y="3036968"/>
            <a:ext cx="1204872" cy="15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5878" y="1257861"/>
            <a:ext cx="7829289" cy="4401826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5243025" flipH="1">
            <a:off x="8624147" y="3351528"/>
            <a:ext cx="169828" cy="1120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8398" y="3659986"/>
            <a:ext cx="2011680" cy="546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54345" y="3471481"/>
            <a:ext cx="27376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Вратете се на главното мени и изберете ја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nvite friends to like your page</a:t>
            </a:r>
            <a:r>
              <a:rPr lang="mk-MK" dirty="0" smtClean="0">
                <a:solidFill>
                  <a:srgbClr val="FF0000"/>
                </a:solidFill>
              </a:rPr>
              <a:t>, </a:t>
            </a:r>
            <a:r>
              <a:rPr lang="mk-MK" dirty="0" smtClean="0"/>
              <a:t>со цел да соберете што е можно поголем број на следбеници на а вашата страница.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657" y="1406598"/>
            <a:ext cx="8026440" cy="4512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61592" y="2481760"/>
            <a:ext cx="277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Активирајте го вашиот </a:t>
            </a:r>
            <a:r>
              <a:rPr lang="en-US" dirty="0" smtClean="0">
                <a:solidFill>
                  <a:srgbClr val="FF0000"/>
                </a:solidFill>
              </a:rPr>
              <a:t>Facebook </a:t>
            </a:r>
            <a:r>
              <a:rPr lang="mk-MK" dirty="0" smtClean="0">
                <a:solidFill>
                  <a:srgbClr val="FF0000"/>
                </a:solidFill>
              </a:rPr>
              <a:t>Профил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747657" y="1894114"/>
            <a:ext cx="5225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000309" y="3735977"/>
            <a:ext cx="291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dirty="0" smtClean="0"/>
              <a:t>Кликнете на опцијата </a:t>
            </a:r>
            <a:r>
              <a:rPr lang="en-US" dirty="0" smtClean="0">
                <a:solidFill>
                  <a:srgbClr val="FF0000"/>
                </a:solidFill>
              </a:rPr>
              <a:t>Home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22377">
            <a:off x="5648726" y="2757487"/>
            <a:ext cx="3533191" cy="4444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9909" y="1733219"/>
            <a:ext cx="493315" cy="39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6105" y="1016581"/>
            <a:ext cx="8663196" cy="487066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31888" y="4124597"/>
            <a:ext cx="718869" cy="1436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098307" y="4124597"/>
            <a:ext cx="1154344" cy="143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3021" y="3873276"/>
            <a:ext cx="1719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Избери ја опцијата </a:t>
            </a:r>
            <a:r>
              <a:rPr lang="en-US" dirty="0" smtClean="0">
                <a:solidFill>
                  <a:srgbClr val="FF0000"/>
                </a:solidFill>
              </a:rPr>
              <a:t>Pages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9467927" y="3142433"/>
            <a:ext cx="2554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Кликнете</a:t>
            </a:r>
            <a:r>
              <a:rPr lang="en-US" sz="1600" b="1" dirty="0" smtClean="0"/>
              <a:t> </a:t>
            </a:r>
            <a:r>
              <a:rPr lang="mk-MK" sz="1600" b="1" dirty="0" smtClean="0"/>
              <a:t>на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Create Page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776" y="1170425"/>
            <a:ext cx="8140326" cy="4576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6847" y="1831128"/>
            <a:ext cx="1225402" cy="420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517902">
            <a:off x="6376390" y="2467065"/>
            <a:ext cx="306113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0078" y="1189190"/>
            <a:ext cx="8192251" cy="4498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1834470">
            <a:off x="2084850" y="4220067"/>
            <a:ext cx="2978565" cy="360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348" y="3077005"/>
            <a:ext cx="1963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dirty="0" smtClean="0"/>
              <a:t>Изберете ја опцијата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Business Brand</a:t>
            </a:r>
            <a:r>
              <a:rPr lang="mk-MK" sz="1600" dirty="0" smtClean="0">
                <a:solidFill>
                  <a:srgbClr val="FF0000"/>
                </a:solidFill>
              </a:rPr>
              <a:t> </a:t>
            </a:r>
            <a:r>
              <a:rPr lang="mk-MK" sz="1600" dirty="0" smtClean="0"/>
              <a:t>и кликнете на </a:t>
            </a:r>
            <a:r>
              <a:rPr lang="en-US" sz="1600" dirty="0" smtClean="0">
                <a:solidFill>
                  <a:srgbClr val="FF0000"/>
                </a:solidFill>
              </a:rPr>
              <a:t>Get Started 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8388" y="4745046"/>
            <a:ext cx="943341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2089" y="1222495"/>
            <a:ext cx="8188639" cy="46038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77" y="2492959"/>
            <a:ext cx="2526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dirty="0" smtClean="0"/>
              <a:t>Пополни го полето </a:t>
            </a:r>
            <a:r>
              <a:rPr lang="en-US" sz="1600" dirty="0" smtClean="0">
                <a:solidFill>
                  <a:srgbClr val="FF0000"/>
                </a:solidFill>
              </a:rPr>
              <a:t>Page Name</a:t>
            </a:r>
            <a:r>
              <a:rPr lang="mk-MK" sz="1600" dirty="0" smtClean="0">
                <a:solidFill>
                  <a:srgbClr val="FF0000"/>
                </a:solidFill>
              </a:rPr>
              <a:t>.</a:t>
            </a:r>
            <a:r>
              <a:rPr lang="mk-MK" sz="1600" dirty="0" smtClean="0"/>
              <a:t> Тука треба да стои официјалното име на вашиот бизнис (ресторан, хостел, хотел </a:t>
            </a:r>
            <a:r>
              <a:rPr lang="mk-MK" sz="1600" dirty="0" err="1" smtClean="0"/>
              <a:t>итн</a:t>
            </a:r>
            <a:r>
              <a:rPr lang="mk-MK" sz="1600" dirty="0" smtClean="0"/>
              <a:t>)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3245" y="3149904"/>
            <a:ext cx="1366370" cy="78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021" y="3931920"/>
            <a:ext cx="2495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dirty="0"/>
              <a:t>Пополни го </a:t>
            </a:r>
            <a:r>
              <a:rPr lang="mk-MK" sz="1600" dirty="0" smtClean="0"/>
              <a:t>полето </a:t>
            </a:r>
            <a:r>
              <a:rPr lang="en-US" sz="1600" dirty="0" smtClean="0">
                <a:solidFill>
                  <a:srgbClr val="FF0000"/>
                </a:solidFill>
              </a:rPr>
              <a:t>Category.</a:t>
            </a:r>
            <a:r>
              <a:rPr lang="mk-MK" sz="1600" dirty="0" smtClean="0">
                <a:solidFill>
                  <a:srgbClr val="FF0000"/>
                </a:solidFill>
              </a:rPr>
              <a:t> </a:t>
            </a:r>
            <a:r>
              <a:rPr lang="mk-MK" sz="1600" dirty="0" smtClean="0"/>
              <a:t>Тука треба да стои дејноста на вашиот бизнис.</a:t>
            </a:r>
            <a:endParaRPr lang="en-US" sz="1600" dirty="0"/>
          </a:p>
        </p:txBody>
      </p:sp>
      <p:sp>
        <p:nvSpPr>
          <p:cNvPr id="7" name="Right Arrow 6"/>
          <p:cNvSpPr/>
          <p:nvPr/>
        </p:nvSpPr>
        <p:spPr>
          <a:xfrm rot="19621150" flipV="1">
            <a:off x="2482670" y="4098847"/>
            <a:ext cx="132752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7921" y="3013155"/>
            <a:ext cx="2282358" cy="297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7921" y="3326289"/>
            <a:ext cx="2515569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3864" y="1167126"/>
            <a:ext cx="8029936" cy="451463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515928" y="3198160"/>
            <a:ext cx="1722609" cy="52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986" y="2316344"/>
            <a:ext cx="25539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dirty="0" smtClean="0"/>
              <a:t>Откако ќе ги пополните </a:t>
            </a:r>
            <a:r>
              <a:rPr lang="en-US" sz="1600" dirty="0" smtClean="0">
                <a:solidFill>
                  <a:srgbClr val="FF0000"/>
                </a:solidFill>
              </a:rPr>
              <a:t>Page Name</a:t>
            </a:r>
            <a:r>
              <a:rPr lang="mk-MK" sz="1600" dirty="0" smtClean="0">
                <a:solidFill>
                  <a:srgbClr val="FF0000"/>
                </a:solidFill>
              </a:rPr>
              <a:t> </a:t>
            </a:r>
            <a:r>
              <a:rPr lang="mk-MK" sz="1600" dirty="0" smtClean="0"/>
              <a:t>и 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Category </a:t>
            </a:r>
            <a:r>
              <a:rPr lang="mk-MK" sz="1600" dirty="0" smtClean="0"/>
              <a:t>следно е пополнување на останатите генерални информации како што </a:t>
            </a:r>
            <a:r>
              <a:rPr lang="mk-MK" sz="1600" dirty="0" smtClean="0">
                <a:solidFill>
                  <a:srgbClr val="FF0000"/>
                </a:solidFill>
              </a:rPr>
              <a:t>се адреса, телефонски број, поштенски број.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986" y="4185756"/>
            <a:ext cx="2553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1600" dirty="0"/>
              <a:t>По пополнувањето кликнете на опцијата </a:t>
            </a:r>
            <a:r>
              <a:rPr lang="en-US" sz="1600" dirty="0">
                <a:solidFill>
                  <a:srgbClr val="FF0000"/>
                </a:solidFill>
              </a:rPr>
              <a:t>Continue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2420039" y="4426325"/>
            <a:ext cx="1914389" cy="120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5127" y="4288590"/>
            <a:ext cx="872673" cy="386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34428" y="2770094"/>
            <a:ext cx="2953878" cy="11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141" y="1238664"/>
            <a:ext cx="8439293" cy="4744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6939815" y="4130953"/>
            <a:ext cx="2425770" cy="87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4456" y="3947154"/>
            <a:ext cx="1781248" cy="455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49696" y="3547914"/>
            <a:ext cx="202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dirty="0" smtClean="0"/>
              <a:t>Кликнете на </a:t>
            </a:r>
            <a:r>
              <a:rPr lang="en-US" sz="1600" dirty="0" smtClean="0">
                <a:solidFill>
                  <a:srgbClr val="FF0000"/>
                </a:solidFill>
              </a:rPr>
              <a:t>Upload a Profile Picture </a:t>
            </a:r>
            <a:r>
              <a:rPr lang="mk-MK" sz="1600" dirty="0" smtClean="0"/>
              <a:t>и </a:t>
            </a:r>
            <a:r>
              <a:rPr lang="mk-MK" sz="1600" dirty="0"/>
              <a:t>и</a:t>
            </a:r>
            <a:r>
              <a:rPr lang="mk-MK" sz="1600" dirty="0" smtClean="0"/>
              <a:t>зберете профилна фотографија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22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014" y="1198379"/>
            <a:ext cx="8482421" cy="4769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2027" y="3987638"/>
            <a:ext cx="1454990" cy="457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0369" y="4167051"/>
            <a:ext cx="2426418" cy="853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95874" y="3800759"/>
            <a:ext cx="2468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1600" dirty="0"/>
              <a:t>Кликнете на </a:t>
            </a:r>
            <a:r>
              <a:rPr lang="en-US" sz="1600" dirty="0">
                <a:solidFill>
                  <a:srgbClr val="FF0000"/>
                </a:solidFill>
              </a:rPr>
              <a:t>Upload a </a:t>
            </a:r>
            <a:r>
              <a:rPr lang="en-US" sz="1600" dirty="0" smtClean="0">
                <a:solidFill>
                  <a:srgbClr val="FF0000"/>
                </a:solidFill>
              </a:rPr>
              <a:t>Cover </a:t>
            </a:r>
            <a:r>
              <a:rPr lang="en-US" sz="1600" dirty="0">
                <a:solidFill>
                  <a:srgbClr val="FF0000"/>
                </a:solidFill>
              </a:rPr>
              <a:t>Picture </a:t>
            </a:r>
            <a:r>
              <a:rPr lang="mk-MK" sz="1600" dirty="0"/>
              <a:t>и изберете </a:t>
            </a:r>
            <a:r>
              <a:rPr lang="en-US" sz="1600" dirty="0" smtClean="0"/>
              <a:t>Cover </a:t>
            </a:r>
            <a:r>
              <a:rPr lang="mk-MK" sz="1600" dirty="0" smtClean="0"/>
              <a:t>фотографија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3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1222</Words>
  <Application>Microsoft Office PowerPoint</Application>
  <PresentationFormat>Widescreen</PresentationFormat>
  <Paragraphs>111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Kaко да направиме Facebook Business 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Violeta Jonchevska</cp:lastModifiedBy>
  <cp:revision>161</cp:revision>
  <dcterms:created xsi:type="dcterms:W3CDTF">2018-03-12T13:03:02Z</dcterms:created>
  <dcterms:modified xsi:type="dcterms:W3CDTF">2021-04-29T12:33:01Z</dcterms:modified>
</cp:coreProperties>
</file>