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2" r:id="rId3"/>
    <p:sldId id="293" r:id="rId4"/>
    <p:sldId id="294" r:id="rId5"/>
    <p:sldId id="296" r:id="rId6"/>
    <p:sldId id="297" r:id="rId7"/>
    <p:sldId id="299" r:id="rId8"/>
    <p:sldId id="298" r:id="rId9"/>
    <p:sldId id="300" r:id="rId10"/>
    <p:sldId id="301" r:id="rId11"/>
    <p:sldId id="303" r:id="rId12"/>
    <p:sldId id="304" r:id="rId13"/>
    <p:sldId id="305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4C59-28ED-4AD7-B818-07F14FE79076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90484-F469-445C-BA82-A9F45C2A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90484-F469-445C-BA82-A9F45C2AD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0FC88-781A-46B5-8BAD-F0C13FC0BC80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273-B817-4D88-8F73-CEA0F773EF6E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250F-C9AD-41C2-976A-B6E9BBB7D569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86-54F7-4FFE-ACE6-E5ED5E4402B2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B230-514F-4388-AA4B-2C97A913E987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3011-D242-48F4-9F75-8BF7C9ED03A5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C542-B37A-4605-8748-C24A927A2BC1}" type="datetime1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9D37-6B77-48CB-8E8F-71EF708E1D66}" type="datetime1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6077-C668-4E93-8945-0565B9207DC0}" type="datetime1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1660-3886-4F3B-B786-C622C16375AE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639E-6503-4CFF-82A0-5756215DE96A}" type="datetime1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E0B7-BFBD-4BEA-8D2F-879AE02CC955}" type="datetime1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A967-4F63-4F3D-B212-9D6C8DBB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8051"/>
            <a:ext cx="9144000" cy="1661912"/>
          </a:xfrm>
        </p:spPr>
        <p:txBody>
          <a:bodyPr>
            <a:normAutofit/>
          </a:bodyPr>
          <a:lstStyle/>
          <a:p>
            <a:r>
              <a:rPr lang="sq-AL" sz="4800" dirty="0" smtClean="0"/>
              <a:t>Ka</a:t>
            </a:r>
            <a:r>
              <a:rPr lang="mk-MK" sz="4800" dirty="0" smtClean="0"/>
              <a:t>ко да направиме </a:t>
            </a:r>
            <a:r>
              <a:rPr lang="sq-AL" sz="4800" dirty="0" smtClean="0"/>
              <a:t>AirBnb </a:t>
            </a:r>
            <a:r>
              <a:rPr lang="mk-MK" sz="4800" dirty="0" smtClean="0"/>
              <a:t>профл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Content Placeholder 4" descr="jaun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cedonian fla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lbanian fla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65684" y="332958"/>
            <a:ext cx="312349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878" y="784264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98307" y="596741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56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495874" y="2610020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ја адреста  на вашиот имот- Ставете ја вистинската адреса со број на куќа и поштенски број, за полесно да може гостите да ве најдат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1" y="1145585"/>
            <a:ext cx="9117874" cy="462637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5268421" y="3317966"/>
            <a:ext cx="3901705" cy="123051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2379" y="1657386"/>
            <a:ext cx="22860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ги дополенителните улсуги коишто ги нудите во вашиот имот – ТВ</a:t>
            </a:r>
          </a:p>
          <a:p>
            <a:pPr marL="285750" indent="-285750">
              <a:buFontTx/>
              <a:buChar char="-"/>
            </a:pPr>
            <a:r>
              <a:rPr lang="sq-AL" sz="1600" b="1" dirty="0" smtClean="0"/>
              <a:t>Wif</a:t>
            </a:r>
            <a:r>
              <a:rPr lang="en-US" sz="1600" b="1" dirty="0" err="1" smtClean="0"/>
              <a:t>i</a:t>
            </a:r>
            <a:endParaRPr lang="sq-AL" sz="1600" b="1" dirty="0" smtClean="0"/>
          </a:p>
          <a:p>
            <a:pPr marL="285750" indent="-285750">
              <a:buFontTx/>
              <a:buChar char="-"/>
            </a:pPr>
            <a:r>
              <a:rPr lang="mk-MK" sz="1600" b="1" dirty="0" smtClean="0"/>
              <a:t>Клима </a:t>
            </a:r>
          </a:p>
          <a:p>
            <a:pPr marL="285750" indent="-285750">
              <a:buFontTx/>
              <a:buChar char="-"/>
            </a:pPr>
            <a:r>
              <a:rPr lang="mk-MK" sz="1600" b="1" dirty="0" smtClean="0"/>
              <a:t>Појадок</a:t>
            </a:r>
          </a:p>
          <a:p>
            <a:pPr marL="285750" indent="-285750">
              <a:buFontTx/>
              <a:buChar char="-"/>
            </a:pPr>
            <a:r>
              <a:rPr lang="mk-MK" sz="1600" b="1" dirty="0" smtClean="0"/>
              <a:t>Камин</a:t>
            </a:r>
          </a:p>
          <a:p>
            <a:pPr marL="285750" indent="-285750">
              <a:buFontTx/>
              <a:buChar char="-"/>
            </a:pPr>
            <a:r>
              <a:rPr lang="mk-MK" sz="1600" b="1" dirty="0" smtClean="0"/>
              <a:t>Пегла</a:t>
            </a:r>
          </a:p>
          <a:p>
            <a:pPr marL="285750" indent="-285750">
              <a:buFontTx/>
              <a:buChar char="-"/>
            </a:pPr>
            <a:r>
              <a:rPr lang="mk-MK" sz="1600" b="1" dirty="0" smtClean="0"/>
              <a:t>Плакари 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00057"/>
            <a:ext cx="8417653" cy="454126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784649" y="2875329"/>
            <a:ext cx="4310332" cy="18137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6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2379" y="1657386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Наведете ги вашите простории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15473"/>
            <a:ext cx="8699863" cy="440742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5002047" y="2035729"/>
            <a:ext cx="4310332" cy="18137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2379" y="1657386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 наведувањето на просториите ќе се вратите на главното мени. Тука треба да одите на </a:t>
            </a:r>
            <a:r>
              <a:rPr lang="sq-AL" sz="1600" b="1" dirty="0" smtClean="0"/>
              <a:t>STEP 2 </a:t>
            </a:r>
            <a:r>
              <a:rPr lang="mk-MK" sz="1600" b="1" dirty="0" smtClean="0"/>
              <a:t>и да стиснете </a:t>
            </a:r>
            <a:r>
              <a:rPr lang="sq-AL" sz="1600" b="1" dirty="0" smtClean="0"/>
              <a:t>conitnue. </a:t>
            </a:r>
            <a:endParaRPr lang="mk-MK" sz="1600" b="1" dirty="0" smtClean="0"/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45449"/>
            <a:ext cx="8933822" cy="46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2379" y="1657386"/>
            <a:ext cx="22860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Со </a:t>
            </a:r>
            <a:r>
              <a:rPr lang="sq-AL" sz="1600" b="1" dirty="0" smtClean="0"/>
              <a:t>drag and drop </a:t>
            </a:r>
            <a:r>
              <a:rPr lang="mk-MK" sz="1600" b="1" dirty="0" smtClean="0"/>
              <a:t>опција тука може да донесете слики од вашиот имот. Стевете повеќе слики од сите соби, погледот од куќата, доколку го има. Поставете и слики од околината за подобар ефект.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" y="1287205"/>
            <a:ext cx="8597619" cy="44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462231" y="1182867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Опишете го вашето место во неколку збора – бидете креативни.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9" y="1182867"/>
            <a:ext cx="8781936" cy="451530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199018" y="1672046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62231" y="2049491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Ставете дополнителни информации доколку сметате дека е потребно.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209166" y="2566532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90629" y="3440518"/>
            <a:ext cx="4300277" cy="44001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09166" y="4400139"/>
            <a:ext cx="3934834" cy="8563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099323" y="4937261"/>
            <a:ext cx="4286708" cy="50345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36592" y="3112936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Пополнете информации за временска достапност на вашиот имот.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386031" y="4222848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Опишете го вашето соседство во неколку зборови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64605" y="4990589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Пополнете информации за како се стигнува со превоз до вашиот имот.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3265714" y="1713483"/>
            <a:ext cx="1943452" cy="93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65714" y="2773480"/>
            <a:ext cx="1897766" cy="819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370104" y="3561356"/>
            <a:ext cx="1694885" cy="566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40075" y="4178787"/>
            <a:ext cx="1877171" cy="501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28568" y="4732903"/>
            <a:ext cx="1934912" cy="533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Дајте има на вашето место – ова е важно за да разберат клиентите за што станува збор. Тука треба да бидете креативни за да го привлечете вниманието со добар наслов.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99018" y="1672046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09166" y="2566532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90629" y="3440518"/>
            <a:ext cx="4300277" cy="44001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09166" y="4400139"/>
            <a:ext cx="3934834" cy="8563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099323" y="4937261"/>
            <a:ext cx="4286708" cy="50345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2" y="1156671"/>
            <a:ext cx="9091080" cy="461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Последните неколку чекори се следни. Кликнете </a:t>
            </a:r>
            <a:r>
              <a:rPr lang="sq-AL" sz="1600" b="1" dirty="0" smtClean="0"/>
              <a:t>continiue. </a:t>
            </a:r>
            <a:endParaRPr lang="mk-MK" sz="1600" b="1" dirty="0" smtClean="0"/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99018" y="1672046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09166" y="2566532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90629" y="3440518"/>
            <a:ext cx="4300277" cy="44001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09166" y="4400139"/>
            <a:ext cx="3934834" cy="8563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099323" y="4937261"/>
            <a:ext cx="4286708" cy="50345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" y="1244685"/>
            <a:ext cx="9341250" cy="48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Проверете ги условите детално – кои услови треба гостите да ги поседуваат за да бидат го изнајмат вашиот имот. Додадете дополнителни услови ако сметате дека е потребно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99018" y="1672046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09166" y="2566532"/>
            <a:ext cx="3944982" cy="53557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90629" y="3440518"/>
            <a:ext cx="4300277" cy="440016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09166" y="4400139"/>
            <a:ext cx="3934834" cy="8563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099323" y="4937261"/>
            <a:ext cx="4286708" cy="50345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8" y="1206196"/>
            <a:ext cx="8691973" cy="4516161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5511720" y="3592918"/>
            <a:ext cx="4031587" cy="184779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39750" y="4880767"/>
            <a:ext cx="2959268" cy="561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Поставете ги правилата на куќата – што дозволувате а што не. Забави, пушење, дали куќата е соодветна за фамилии со деца и миленици. 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3" y="1092468"/>
            <a:ext cx="9326844" cy="47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4" y="1165533"/>
            <a:ext cx="9039420" cy="4653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0202" y="2481942"/>
            <a:ext cx="2286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Вклучете ја страницата </a:t>
            </a:r>
            <a:r>
              <a:rPr lang="sq-AL" sz="3200" b="1" dirty="0" smtClean="0"/>
              <a:t>airbnb.com</a:t>
            </a:r>
            <a:endParaRPr lang="mk-MK" sz="3200" b="1" dirty="0" smtClean="0"/>
          </a:p>
          <a:p>
            <a:r>
              <a:rPr lang="mk-MK" sz="3200" b="1" dirty="0" smtClean="0"/>
              <a:t>На вашиот интернет пребарувач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57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Користете дополнителни правила, пишете работите то треба да ги знаат за вашиот дом – дали има сигурносни камери, паркинзи, дали има простори коишто се делат со други гости итн. 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1223095"/>
            <a:ext cx="8869273" cy="460776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5223814" y="2176474"/>
            <a:ext cx="3980794" cy="459150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78778" y="1904812"/>
            <a:ext cx="3257997" cy="73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3" idx="3"/>
          </p:cNvCxnSpPr>
          <p:nvPr/>
        </p:nvCxnSpPr>
        <p:spPr>
          <a:xfrm flipH="1">
            <a:off x="4731791" y="3526976"/>
            <a:ext cx="4540893" cy="1080889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ве исвести што може да очекувате кога гостите ќе резервираат кај вас.</a:t>
            </a:r>
          </a:p>
          <a:p>
            <a:pPr marL="285750" indent="-285750">
              <a:buFontTx/>
              <a:buChar char="-"/>
            </a:pPr>
            <a:endParaRPr lang="mk-MK" sz="1600" b="1" dirty="0"/>
          </a:p>
          <a:p>
            <a:pPr marL="285750" indent="-285750">
              <a:buFontTx/>
              <a:buChar char="-"/>
            </a:pPr>
            <a:endParaRPr lang="en-US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2094043" y="4376958"/>
            <a:ext cx="3980794" cy="459150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888121" y="5140498"/>
            <a:ext cx="3257997" cy="73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" y="1181461"/>
            <a:ext cx="8910068" cy="45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ве потести секогаш да го следите вашиот календар.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4" y="1178786"/>
            <a:ext cx="9039420" cy="46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ви ги постави прашњата колку редовно сакате да имате гости и дали претходно имате изјанмувано простори на туристи/гости.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87764"/>
            <a:ext cx="9158574" cy="4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ви ги постави прашњата колку денови пред да дојдат гостите мора да се најават и кога гостите може да прават </a:t>
            </a:r>
            <a:r>
              <a:rPr lang="sq-AL" sz="1600" b="1" dirty="0" smtClean="0"/>
              <a:t>check in.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" y="1214445"/>
            <a:ext cx="8900099" cy="45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ви ги постави прашање кога најрано пред нивниот престој може да резервираат гостите.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" y="1444990"/>
            <a:ext cx="8381272" cy="43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ви ги постави прашање колку најмалку и најмногу гостите може да останат во вашиот имот.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1261962"/>
            <a:ext cx="8582297" cy="43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рамките на календарот може да пополнувате кои датуми ви се зафатани со цел вашите гости да знаат кога да резервираат.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72714"/>
            <a:ext cx="8576613" cy="44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904812"/>
            <a:ext cx="2286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Попоплнете ги следниве податоци</a:t>
            </a:r>
            <a:r>
              <a:rPr lang="en-US" sz="1600" b="1" dirty="0" smtClean="0"/>
              <a:t>:</a:t>
            </a:r>
          </a:p>
          <a:p>
            <a:endParaRPr lang="en-US" sz="1600" b="1" dirty="0"/>
          </a:p>
          <a:p>
            <a:r>
              <a:rPr lang="en-US" sz="1600" b="1" dirty="0" smtClean="0"/>
              <a:t>O</a:t>
            </a:r>
            <a:r>
              <a:rPr lang="mk-MK" sz="1600" b="1" dirty="0" smtClean="0"/>
              <a:t>сновна цена </a:t>
            </a:r>
          </a:p>
          <a:p>
            <a:endParaRPr lang="mk-MK" sz="1600" b="1" dirty="0"/>
          </a:p>
          <a:p>
            <a:r>
              <a:rPr lang="mk-MK" sz="1600" b="1" dirty="0" smtClean="0"/>
              <a:t>Минимална цена </a:t>
            </a:r>
            <a:br>
              <a:rPr lang="mk-MK" sz="1600" b="1" dirty="0" smtClean="0"/>
            </a:br>
            <a:r>
              <a:rPr lang="mk-MK" sz="1600" b="1" dirty="0" smtClean="0"/>
              <a:t/>
            </a:r>
            <a:br>
              <a:rPr lang="mk-MK" sz="1600" b="1" dirty="0" smtClean="0"/>
            </a:br>
            <a:r>
              <a:rPr lang="mk-MK" sz="1600" b="1" dirty="0" smtClean="0"/>
              <a:t>Максимална цена </a:t>
            </a:r>
          </a:p>
          <a:p>
            <a:endParaRPr lang="mk-MK" sz="1600" b="1" dirty="0"/>
          </a:p>
          <a:p>
            <a:r>
              <a:rPr lang="mk-MK" sz="1600" b="1" dirty="0" smtClean="0"/>
              <a:t>Валута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11455"/>
            <a:ext cx="8872398" cy="454119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4930775" y="3238481"/>
            <a:ext cx="4780543" cy="660518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963886" y="2860766"/>
            <a:ext cx="4605120" cy="755431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001930" y="3729291"/>
            <a:ext cx="4638232" cy="942451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01930" y="4349097"/>
            <a:ext cx="4638232" cy="942451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2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ви предложи да дадете попуст на првите гости или некако тип на друга понуда. Може да одберете да немате специјални понуда.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46951"/>
            <a:ext cx="9097268" cy="46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151920"/>
            <a:ext cx="9029664" cy="46285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7842" y="1444990"/>
            <a:ext cx="1188720" cy="383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54712" y="2047566"/>
            <a:ext cx="2182303" cy="1224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450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Кликнете на </a:t>
            </a:r>
            <a:r>
              <a:rPr lang="sq-AL" sz="1600" b="1" dirty="0" smtClean="0"/>
              <a:t>Become a host </a:t>
            </a:r>
            <a:r>
              <a:rPr lang="mk-MK" sz="1600" b="1" dirty="0" smtClean="0"/>
              <a:t>менито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29061" y="1636894"/>
            <a:ext cx="1166813" cy="0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12634" y="241494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Кликнете на </a:t>
            </a:r>
            <a:r>
              <a:rPr lang="sq-AL" sz="1600" b="1" dirty="0" smtClean="0"/>
              <a:t>List </a:t>
            </a:r>
            <a:r>
              <a:rPr lang="en-US" sz="1600" b="1" dirty="0" smtClean="0"/>
              <a:t>you place </a:t>
            </a:r>
            <a:r>
              <a:rPr lang="mk-MK" sz="1600" b="1" dirty="0" smtClean="0"/>
              <a:t>опцијата </a:t>
            </a:r>
            <a:endParaRPr lang="en-US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221793" y="2707334"/>
            <a:ext cx="1166813" cy="0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ви да овозможите попуст за месечно или неделно престојуавање на вашите гости. Добар идеја од продажен аспект е да ставите попуст за подолг престој.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048837"/>
            <a:ext cx="9471609" cy="48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овој чекор </a:t>
            </a:r>
            <a:r>
              <a:rPr lang="sq-AL" sz="1600" b="1" dirty="0" smtClean="0"/>
              <a:t>AirBnb </a:t>
            </a:r>
            <a:r>
              <a:rPr lang="mk-MK" sz="1600" b="1" dirty="0" smtClean="0"/>
              <a:t>ќе ви дава листа на работи што може да ги очекувате.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1" y="1220360"/>
            <a:ext cx="8783785" cy="45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smtClean="0"/>
              <a:t>Во пред</a:t>
            </a:r>
            <a:r>
              <a:rPr lang="mk-MK" sz="1600" b="1"/>
              <a:t>п</a:t>
            </a:r>
            <a:r>
              <a:rPr lang="mk-MK" sz="1600" b="1" smtClean="0"/>
              <a:t>оследниот </a:t>
            </a:r>
            <a:r>
              <a:rPr lang="mk-MK" sz="1600" b="1" dirty="0" smtClean="0"/>
              <a:t>чекор, </a:t>
            </a:r>
            <a:r>
              <a:rPr lang="sq-AL" sz="1600" b="1" dirty="0" smtClean="0"/>
              <a:t>AirBnb</a:t>
            </a:r>
            <a:r>
              <a:rPr lang="mk-MK" sz="1600" b="1" dirty="0" smtClean="0"/>
              <a:t> треба да го објавите вашиот имот како активен.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0" y="1173328"/>
            <a:ext cx="8927105" cy="46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737607" y="1777238"/>
            <a:ext cx="2286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Во последниот чекор, </a:t>
            </a:r>
            <a:r>
              <a:rPr lang="sq-AL" sz="1600" b="1" dirty="0" smtClean="0"/>
              <a:t>AirBnb</a:t>
            </a:r>
            <a:r>
              <a:rPr lang="mk-MK" sz="1600" b="1" dirty="0" smtClean="0"/>
              <a:t> проверете ги вашите подесувања и кликнете </a:t>
            </a:r>
            <a:r>
              <a:rPr lang="sq-AL" sz="1600" b="1" dirty="0" smtClean="0"/>
              <a:t>publish.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3" y="1157036"/>
            <a:ext cx="9339370" cy="47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02117" y="1347639"/>
            <a:ext cx="2286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Направате корсиничко име со вашиот </a:t>
            </a:r>
            <a:r>
              <a:rPr lang="sq-AL" sz="1600" b="1" dirty="0" smtClean="0"/>
              <a:t>FB</a:t>
            </a:r>
            <a:r>
              <a:rPr lang="en-US" sz="1600" b="1" dirty="0"/>
              <a:t> </a:t>
            </a:r>
            <a:r>
              <a:rPr lang="mk-MK" sz="1600" b="1" dirty="0" smtClean="0"/>
              <a:t>профил, со вашиот </a:t>
            </a:r>
            <a:r>
              <a:rPr lang="sq-AL" sz="1600" b="1" dirty="0" smtClean="0"/>
              <a:t>Google </a:t>
            </a:r>
            <a:r>
              <a:rPr lang="mk-MK" sz="1600" b="1" dirty="0" smtClean="0"/>
              <a:t>профил, или пак директно со</a:t>
            </a:r>
            <a:r>
              <a:rPr lang="sq-AL" sz="1600" b="1" dirty="0"/>
              <a:t> </a:t>
            </a:r>
            <a:r>
              <a:rPr lang="mk-MK" sz="1600" b="1" dirty="0" smtClean="0"/>
              <a:t>ваша  </a:t>
            </a:r>
            <a:r>
              <a:rPr lang="sq-AL" sz="1600" b="1" dirty="0" smtClean="0"/>
              <a:t>e-mail </a:t>
            </a:r>
            <a:r>
              <a:rPr lang="mk-MK" sz="1600" b="1" dirty="0" smtClean="0"/>
              <a:t>адреса 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602117" y="3070323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Најбезбедна опција е да се направи профил со </a:t>
            </a:r>
            <a:r>
              <a:rPr lang="sq-AL" sz="1600" b="1" dirty="0" smtClean="0"/>
              <a:t>e-mail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7" y="1347639"/>
            <a:ext cx="7793160" cy="40301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821576" y="2024743"/>
            <a:ext cx="2690143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959427" y="2291786"/>
            <a:ext cx="3536447" cy="793512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0" idx="3"/>
          </p:cNvCxnSpPr>
          <p:nvPr/>
        </p:nvCxnSpPr>
        <p:spPr>
          <a:xfrm flipH="1">
            <a:off x="5511719" y="3379209"/>
            <a:ext cx="4037277" cy="24573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Селектирајате каков тип на објект издавате 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1245269"/>
            <a:ext cx="8332753" cy="4234882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4721392" y="2224248"/>
            <a:ext cx="5022780" cy="78022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Селектирајте подкатегорија на вашиот имот. Тука може да изберете повеќе опции во зависност од тоа каков тип на куќа или стан издавате.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68543"/>
            <a:ext cx="8082141" cy="429623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4112286" y="2338473"/>
            <a:ext cx="5160399" cy="70553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максимален капацитет на гости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6" y="1031183"/>
            <a:ext cx="9169524" cy="472739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4772031" y="2225368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719012" y="2921645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70026" y="3576105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60919" y="4494987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92529" y="5048530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76674" y="264303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тоалети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576674" y="3304625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кревити и видот на кревети 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576674" y="4194578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спални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608284" y="4777050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заеднички простории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02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</a:t>
            </a:r>
            <a:r>
              <a:rPr lang="sq-AL" sz="1600" b="1" dirty="0" smtClean="0"/>
              <a:t> </a:t>
            </a:r>
            <a:r>
              <a:rPr lang="mk-MK" sz="1600" b="1" dirty="0" smtClean="0"/>
              <a:t>тоалети кои се на располагање на гостите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2" y="1235144"/>
            <a:ext cx="8751345" cy="447985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5511720" y="2245659"/>
            <a:ext cx="3984154" cy="389964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602117" y="3475071"/>
            <a:ext cx="2286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</a:t>
            </a:r>
            <a:r>
              <a:rPr lang="en-US" sz="1600" b="1" dirty="0" smtClean="0"/>
              <a:t>YES </a:t>
            </a:r>
            <a:r>
              <a:rPr lang="mk-MK" sz="1600" b="1" dirty="0" smtClean="0"/>
              <a:t>или </a:t>
            </a:r>
            <a:r>
              <a:rPr lang="sq-AL" sz="1600" b="1" dirty="0" smtClean="0"/>
              <a:t>NO</a:t>
            </a:r>
            <a:r>
              <a:rPr lang="en-US" sz="1600" b="1" dirty="0" smtClean="0"/>
              <a:t> </a:t>
            </a:r>
            <a:r>
              <a:rPr lang="mk-MK" sz="1600" b="1" dirty="0" smtClean="0"/>
              <a:t>кај прашањето Дали тоалетите се приватни или се делат со други гости</a:t>
            </a:r>
            <a:endParaRPr lang="en-US" sz="16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796944" y="3307976"/>
            <a:ext cx="4259659" cy="408595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 descr="jaune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328264"/>
            <a:ext cx="936859" cy="6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cedonian fla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85" y="332958"/>
            <a:ext cx="942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Albanian fla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334492"/>
            <a:ext cx="90487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04212" y="332320"/>
            <a:ext cx="3190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за зајакнување на иновативен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туризам</a:t>
            </a:r>
            <a:endParaRPr lang="en-US" sz="105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për avancimin e turizmit bashkëkohor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"/>
              </a:spcAft>
            </a:pPr>
            <a:r>
              <a:rPr lang="mk-MK" sz="1200" spc="-1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Tourism Enhancement </a:t>
            </a:r>
            <a:r>
              <a:rPr lang="mk-MK" sz="1200" spc="-1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1050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1720" y="781252"/>
            <a:ext cx="37609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800" b="1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UNION'S CROSS-BORDER COOPERATION PROGRAMME</a:t>
            </a:r>
            <a:endParaRPr lang="en-US" sz="28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" b="9302"/>
          <a:stretch>
            <a:fillRect/>
          </a:stretch>
        </p:blipFill>
        <p:spPr bwMode="auto">
          <a:xfrm>
            <a:off x="243021" y="5967412"/>
            <a:ext cx="1457325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9" y="5967412"/>
            <a:ext cx="2333625" cy="57594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94" y="5967412"/>
            <a:ext cx="733425" cy="600075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83" y="5967412"/>
            <a:ext cx="466090" cy="621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98307" y="5955302"/>
            <a:ext cx="48415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Smart Tourism Enhancement Project is implemented by Metamorphosis Foundation in cooperation with the Centre for Development of Polog Planning Region and the Council of the Elbasan </a:t>
            </a:r>
            <a:r>
              <a:rPr lang="en-US" sz="1100" dirty="0" smtClean="0"/>
              <a:t>County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5686" y="1844427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максимален капацитет на гости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6" y="1031183"/>
            <a:ext cx="9169524" cy="472739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4772031" y="2225368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719012" y="2921645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70026" y="3576105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60919" y="4494987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92529" y="5048530"/>
            <a:ext cx="4602659" cy="41817"/>
          </a:xfrm>
          <a:prstGeom prst="straightConnector1">
            <a:avLst/>
          </a:prstGeom>
          <a:ln w="60325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76674" y="2643037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тоалети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576674" y="3304625"/>
            <a:ext cx="22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кревити и видот на кревети 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576674" y="4194578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спални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608284" y="4777050"/>
            <a:ext cx="228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/>
              <a:t>Подесете го бројот на заеднички простории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358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2374</Words>
  <Application>Microsoft Office PowerPoint</Application>
  <PresentationFormat>Widescreen</PresentationFormat>
  <Paragraphs>227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Kaко да направиме AirBnb профл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Violeta Jonchevska</cp:lastModifiedBy>
  <cp:revision>136</cp:revision>
  <dcterms:created xsi:type="dcterms:W3CDTF">2018-03-12T13:03:02Z</dcterms:created>
  <dcterms:modified xsi:type="dcterms:W3CDTF">2021-04-29T12:34:01Z</dcterms:modified>
</cp:coreProperties>
</file>