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2" r:id="rId3"/>
    <p:sldId id="293" r:id="rId4"/>
    <p:sldId id="294" r:id="rId5"/>
    <p:sldId id="296" r:id="rId6"/>
    <p:sldId id="297" r:id="rId7"/>
    <p:sldId id="299" r:id="rId8"/>
    <p:sldId id="298" r:id="rId9"/>
    <p:sldId id="301" r:id="rId10"/>
    <p:sldId id="303" r:id="rId11"/>
    <p:sldId id="304" r:id="rId12"/>
    <p:sldId id="305" r:id="rId13"/>
    <p:sldId id="306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34C59-28ED-4AD7-B818-07F14FE79076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90484-F469-445C-BA82-A9F45C2AD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9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90484-F469-445C-BA82-A9F45C2ADB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5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FC88-781A-46B5-8BAD-F0C13FC0BC80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8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7273-B817-4D88-8F73-CEA0F773EF6E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9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250F-C9AD-41C2-976A-B6E9BBB7D569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6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586-54F7-4FFE-ACE6-E5ED5E4402B2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2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B230-514F-4388-AA4B-2C97A913E987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3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3011-D242-48F4-9F75-8BF7C9ED03A5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6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C542-B37A-4605-8748-C24A927A2BC1}" type="datetime1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9D37-6B77-48CB-8E8F-71EF708E1D66}" type="datetime1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3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6077-C668-4E93-8945-0565B9207DC0}" type="datetime1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1660-3886-4F3B-B786-C622C16375AE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1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639E-6503-4CFF-82A0-5756215DE96A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6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CE0B7-BFBD-4BEA-8D2F-879AE02CC955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1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48051"/>
            <a:ext cx="9144000" cy="166191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Si </a:t>
            </a:r>
            <a:r>
              <a:rPr lang="sq-AL" sz="4800" dirty="0" smtClean="0"/>
              <a:t>të bëjmë AirBnb profil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12" name="Content Placeholder 4" descr="jaune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Macedonian fla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lbanian flag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65684" y="332958"/>
            <a:ext cx="312349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97878" y="784264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98307" y="596741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4562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312379" y="1657386"/>
            <a:ext cx="22860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Rregulloni</a:t>
            </a:r>
            <a:r>
              <a:rPr lang="en-US" sz="1600" b="1" dirty="0"/>
              <a:t> </a:t>
            </a:r>
            <a:r>
              <a:rPr lang="en-US" sz="1600" b="1" dirty="0" err="1"/>
              <a:t>shërbimet</a:t>
            </a:r>
            <a:r>
              <a:rPr lang="en-US" sz="1600" b="1" dirty="0"/>
              <a:t> </a:t>
            </a:r>
            <a:r>
              <a:rPr lang="en-US" sz="1600" b="1" dirty="0" err="1"/>
              <a:t>shtesë</a:t>
            </a:r>
            <a:r>
              <a:rPr lang="en-US" sz="1600" b="1" dirty="0"/>
              <a:t> </a:t>
            </a:r>
            <a:r>
              <a:rPr lang="en-US" sz="1600" b="1" dirty="0" err="1"/>
              <a:t>që</a:t>
            </a:r>
            <a:r>
              <a:rPr lang="en-US" sz="1600" b="1" dirty="0"/>
              <a:t> </a:t>
            </a:r>
            <a:r>
              <a:rPr lang="en-US" sz="1600" b="1" dirty="0" err="1"/>
              <a:t>ju</a:t>
            </a:r>
            <a:r>
              <a:rPr lang="en-US" sz="1600" b="1" dirty="0"/>
              <a:t> </a:t>
            </a:r>
            <a:r>
              <a:rPr lang="en-US" sz="1600" b="1" dirty="0" err="1"/>
              <a:t>ofroni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pronën</a:t>
            </a:r>
            <a:r>
              <a:rPr lang="en-US" sz="1600" b="1" dirty="0"/>
              <a:t> </a:t>
            </a:r>
            <a:r>
              <a:rPr lang="en-US" sz="1600" b="1" dirty="0" err="1"/>
              <a:t>tuaj</a:t>
            </a:r>
            <a:r>
              <a:rPr lang="en-US" sz="1600" b="1" dirty="0"/>
              <a:t> </a:t>
            </a:r>
            <a:endParaRPr lang="sq-AL" sz="1600" b="1" dirty="0" smtClean="0"/>
          </a:p>
          <a:p>
            <a:r>
              <a:rPr lang="en-US" sz="1600" b="1" dirty="0" smtClean="0"/>
              <a:t>- </a:t>
            </a:r>
            <a:r>
              <a:rPr lang="en-US" sz="1600" b="1" dirty="0"/>
              <a:t>TV</a:t>
            </a:r>
          </a:p>
          <a:p>
            <a:r>
              <a:rPr lang="en-US" sz="1600" b="1" dirty="0" err="1"/>
              <a:t>wifi</a:t>
            </a:r>
            <a:endParaRPr lang="en-US" sz="1600" b="1" dirty="0"/>
          </a:p>
          <a:p>
            <a:r>
              <a:rPr lang="sq-AL" sz="1600" b="1" dirty="0" smtClean="0"/>
              <a:t>kondicioner</a:t>
            </a:r>
            <a:endParaRPr lang="en-US" sz="1600" b="1" dirty="0"/>
          </a:p>
          <a:p>
            <a:r>
              <a:rPr lang="en-US" sz="1600" b="1" dirty="0" err="1"/>
              <a:t>mëngjes</a:t>
            </a:r>
            <a:endParaRPr lang="en-US" sz="1600" b="1" dirty="0"/>
          </a:p>
          <a:p>
            <a:r>
              <a:rPr lang="sq-AL" sz="1600" b="1" dirty="0" smtClean="0"/>
              <a:t>oxhak</a:t>
            </a:r>
            <a:endParaRPr lang="en-US" sz="1600" b="1" dirty="0"/>
          </a:p>
          <a:p>
            <a:r>
              <a:rPr lang="en-US" sz="1600" b="1" dirty="0" err="1"/>
              <a:t>hekur</a:t>
            </a:r>
            <a:endParaRPr lang="en-US" sz="1600" b="1" dirty="0"/>
          </a:p>
          <a:p>
            <a:r>
              <a:rPr lang="sq-AL" sz="1600" b="1" dirty="0" smtClean="0"/>
              <a:t>rafte</a:t>
            </a:r>
            <a:endParaRPr lang="mk-MK" sz="1600" b="1" dirty="0"/>
          </a:p>
          <a:p>
            <a:pPr marL="285750" indent="-285750">
              <a:buFontTx/>
              <a:buChar char="-"/>
            </a:pP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100057"/>
            <a:ext cx="8417653" cy="454126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4784649" y="2875329"/>
            <a:ext cx="4310332" cy="181379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6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312379" y="1657386"/>
            <a:ext cx="228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Listoni</a:t>
            </a:r>
            <a:r>
              <a:rPr lang="en-US" sz="1600" b="1" dirty="0"/>
              <a:t> </a:t>
            </a:r>
            <a:r>
              <a:rPr lang="sq-AL" sz="1600" b="1" dirty="0" smtClean="0"/>
              <a:t>hapësirat e j</a:t>
            </a:r>
            <a:r>
              <a:rPr lang="en-US" sz="1600" b="1" dirty="0" err="1" smtClean="0"/>
              <a:t>uaja</a:t>
            </a:r>
            <a:endParaRPr lang="mk-MK" sz="1600" b="1" dirty="0"/>
          </a:p>
          <a:p>
            <a:pPr marL="285750" indent="-285750">
              <a:buFontTx/>
              <a:buChar char="-"/>
            </a:pP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215473"/>
            <a:ext cx="8699863" cy="440742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5002047" y="2035729"/>
            <a:ext cx="4310332" cy="181379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2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312379" y="1657386"/>
            <a:ext cx="2286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Pas </a:t>
            </a:r>
            <a:r>
              <a:rPr lang="en-US" sz="1600" b="1" dirty="0" err="1"/>
              <a:t>përcaktimit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sq-AL" sz="1600" b="1" dirty="0" smtClean="0"/>
              <a:t>hapësirave</a:t>
            </a:r>
            <a:r>
              <a:rPr lang="en-US" sz="1600" b="1" dirty="0" smtClean="0"/>
              <a:t>, </a:t>
            </a:r>
            <a:r>
              <a:rPr lang="en-US" sz="1600" b="1" dirty="0"/>
              <a:t>do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ktheheni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menunë</a:t>
            </a:r>
            <a:r>
              <a:rPr lang="en-US" sz="1600" b="1" dirty="0"/>
              <a:t> </a:t>
            </a:r>
            <a:r>
              <a:rPr lang="en-US" sz="1600" b="1" dirty="0" err="1"/>
              <a:t>kryesore</a:t>
            </a:r>
            <a:r>
              <a:rPr lang="en-US" sz="1600" b="1" dirty="0"/>
              <a:t>. </a:t>
            </a:r>
            <a:r>
              <a:rPr lang="en-US" sz="1600" b="1" dirty="0" err="1"/>
              <a:t>Këtu</a:t>
            </a:r>
            <a:r>
              <a:rPr lang="en-US" sz="1600" b="1" dirty="0"/>
              <a:t> </a:t>
            </a:r>
            <a:r>
              <a:rPr lang="en-US" sz="1600" b="1" dirty="0" err="1"/>
              <a:t>ju</a:t>
            </a:r>
            <a:r>
              <a:rPr lang="en-US" sz="1600" b="1" dirty="0"/>
              <a:t> </a:t>
            </a:r>
            <a:r>
              <a:rPr lang="en-US" sz="1600" b="1" dirty="0" err="1"/>
              <a:t>duhet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shkoni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sq-AL" sz="1600" b="1" dirty="0" smtClean="0"/>
              <a:t>STEP</a:t>
            </a:r>
            <a:r>
              <a:rPr lang="en-US" sz="1600" b="1" dirty="0" smtClean="0"/>
              <a:t> </a:t>
            </a:r>
            <a:r>
              <a:rPr lang="en-US" sz="1600" b="1" dirty="0"/>
              <a:t>2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/>
              <a:t>shtypni</a:t>
            </a:r>
            <a:r>
              <a:rPr lang="en-US" sz="1600" b="1" dirty="0"/>
              <a:t> </a:t>
            </a:r>
            <a:r>
              <a:rPr lang="sq-AL" sz="1600" b="1" dirty="0" smtClean="0"/>
              <a:t>C</a:t>
            </a:r>
            <a:r>
              <a:rPr lang="en-US" sz="1600" b="1" dirty="0" smtClean="0"/>
              <a:t>on</a:t>
            </a:r>
            <a:r>
              <a:rPr lang="sq-AL" sz="1600" b="1" dirty="0" smtClean="0"/>
              <a:t>tinu</a:t>
            </a:r>
            <a:r>
              <a:rPr lang="en-US" sz="1600" b="1" dirty="0" smtClean="0"/>
              <a:t>e</a:t>
            </a:r>
            <a:r>
              <a:rPr lang="en-US" sz="1600" b="1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145449"/>
            <a:ext cx="8933822" cy="466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312379" y="1657386"/>
            <a:ext cx="22860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Me </a:t>
            </a:r>
            <a:r>
              <a:rPr lang="en-US" sz="1600" b="1" dirty="0" err="1"/>
              <a:t>opsionin</a:t>
            </a:r>
            <a:r>
              <a:rPr lang="en-US" sz="1600" b="1" dirty="0"/>
              <a:t> </a:t>
            </a:r>
            <a:r>
              <a:rPr lang="sq-AL" sz="1600" b="1" dirty="0" smtClean="0"/>
              <a:t>D</a:t>
            </a:r>
            <a:r>
              <a:rPr lang="en-US" sz="1600" b="1" dirty="0" smtClean="0"/>
              <a:t>rag </a:t>
            </a:r>
            <a:r>
              <a:rPr lang="en-US" sz="1600" b="1" dirty="0"/>
              <a:t>and </a:t>
            </a:r>
            <a:r>
              <a:rPr lang="sq-AL" sz="1600" b="1" dirty="0" smtClean="0"/>
              <a:t>D</a:t>
            </a:r>
            <a:r>
              <a:rPr lang="en-US" sz="1600" b="1" dirty="0" err="1" smtClean="0"/>
              <a:t>rop</a:t>
            </a:r>
            <a:r>
              <a:rPr lang="en-US" sz="1600" b="1" dirty="0" smtClean="0"/>
              <a:t> </a:t>
            </a:r>
            <a:r>
              <a:rPr lang="en-US" sz="1600" b="1" dirty="0" err="1"/>
              <a:t>këtu</a:t>
            </a:r>
            <a:r>
              <a:rPr lang="en-US" sz="1600" b="1" dirty="0"/>
              <a:t> </a:t>
            </a:r>
            <a:r>
              <a:rPr lang="en-US" sz="1600" b="1" dirty="0" err="1"/>
              <a:t>ju</a:t>
            </a:r>
            <a:r>
              <a:rPr lang="en-US" sz="1600" b="1" dirty="0"/>
              <a:t> </a:t>
            </a:r>
            <a:r>
              <a:rPr lang="en-US" sz="1600" b="1" dirty="0" err="1"/>
              <a:t>mund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sillni</a:t>
            </a:r>
            <a:r>
              <a:rPr lang="en-US" sz="1600" b="1" dirty="0"/>
              <a:t> </a:t>
            </a:r>
            <a:r>
              <a:rPr lang="en-US" sz="1600" b="1" dirty="0" err="1"/>
              <a:t>fotografi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pronës</a:t>
            </a:r>
            <a:r>
              <a:rPr lang="en-US" sz="1600" b="1" dirty="0"/>
              <a:t> </a:t>
            </a:r>
            <a:r>
              <a:rPr lang="en-US" sz="1600" b="1" dirty="0" err="1"/>
              <a:t>suaj</a:t>
            </a:r>
            <a:r>
              <a:rPr lang="en-US" sz="1600" b="1" dirty="0"/>
              <a:t>. </a:t>
            </a:r>
            <a:r>
              <a:rPr lang="en-US" sz="1600" b="1" dirty="0" err="1"/>
              <a:t>Futni</a:t>
            </a:r>
            <a:r>
              <a:rPr lang="en-US" sz="1600" b="1" dirty="0"/>
              <a:t> </a:t>
            </a:r>
            <a:r>
              <a:rPr lang="en-US" sz="1600" b="1" dirty="0" err="1"/>
              <a:t>më</a:t>
            </a:r>
            <a:r>
              <a:rPr lang="en-US" sz="1600" b="1" dirty="0"/>
              <a:t> </a:t>
            </a:r>
            <a:r>
              <a:rPr lang="en-US" sz="1600" b="1" dirty="0" err="1"/>
              <a:t>shumë</a:t>
            </a:r>
            <a:r>
              <a:rPr lang="en-US" sz="1600" b="1" dirty="0"/>
              <a:t> </a:t>
            </a:r>
            <a:r>
              <a:rPr lang="en-US" sz="1600" b="1" dirty="0" err="1"/>
              <a:t>fotografi</a:t>
            </a:r>
            <a:r>
              <a:rPr lang="en-US" sz="1600" b="1" dirty="0"/>
              <a:t> </a:t>
            </a:r>
            <a:r>
              <a:rPr lang="en-US" sz="1600" b="1" dirty="0" err="1"/>
              <a:t>nga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gjitha</a:t>
            </a:r>
            <a:r>
              <a:rPr lang="en-US" sz="1600" b="1" dirty="0"/>
              <a:t> </a:t>
            </a:r>
            <a:r>
              <a:rPr lang="en-US" sz="1600" b="1" dirty="0" err="1"/>
              <a:t>dhomat</a:t>
            </a:r>
            <a:r>
              <a:rPr lang="en-US" sz="1600" b="1" dirty="0"/>
              <a:t>, </a:t>
            </a:r>
            <a:r>
              <a:rPr lang="en-US" sz="1600" b="1" dirty="0" err="1"/>
              <a:t>pamje</a:t>
            </a:r>
            <a:r>
              <a:rPr lang="en-US" sz="1600" b="1" dirty="0"/>
              <a:t> </a:t>
            </a:r>
            <a:r>
              <a:rPr lang="en-US" sz="1600" b="1" dirty="0" err="1"/>
              <a:t>nga</a:t>
            </a:r>
            <a:r>
              <a:rPr lang="en-US" sz="1600" b="1" dirty="0"/>
              <a:t> </a:t>
            </a:r>
            <a:r>
              <a:rPr lang="en-US" sz="1600" b="1" dirty="0" err="1"/>
              <a:t>shtëpia</a:t>
            </a:r>
            <a:r>
              <a:rPr lang="en-US" sz="1600" b="1" dirty="0"/>
              <a:t>, </a:t>
            </a:r>
            <a:r>
              <a:rPr lang="en-US" sz="1600" b="1" dirty="0" err="1"/>
              <a:t>nëse</a:t>
            </a:r>
            <a:r>
              <a:rPr lang="en-US" sz="1600" b="1" dirty="0"/>
              <a:t> </a:t>
            </a:r>
            <a:r>
              <a:rPr lang="en-US" sz="1600" b="1" dirty="0" err="1"/>
              <a:t>ka</a:t>
            </a:r>
            <a:r>
              <a:rPr lang="en-US" sz="1600" b="1" dirty="0"/>
              <a:t>. </a:t>
            </a:r>
            <a:r>
              <a:rPr lang="en-US" sz="1600" b="1" dirty="0" err="1"/>
              <a:t>Vendosni</a:t>
            </a:r>
            <a:r>
              <a:rPr lang="en-US" sz="1600" b="1" dirty="0"/>
              <a:t> </a:t>
            </a:r>
            <a:r>
              <a:rPr lang="en-US" sz="1600" b="1" dirty="0" err="1"/>
              <a:t>fotografi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sq-AL" sz="1600" b="1" dirty="0" smtClean="0"/>
              <a:t>rrethinës</a:t>
            </a:r>
            <a:r>
              <a:rPr lang="en-US" sz="1600" b="1" dirty="0" smtClean="0"/>
              <a:t> </a:t>
            </a:r>
            <a:r>
              <a:rPr lang="en-US" sz="1600" b="1" dirty="0" err="1"/>
              <a:t>për</a:t>
            </a:r>
            <a:r>
              <a:rPr lang="en-US" sz="1600" b="1" dirty="0"/>
              <a:t> </a:t>
            </a:r>
            <a:r>
              <a:rPr lang="en-US" sz="1600" b="1" dirty="0" err="1"/>
              <a:t>efekt</a:t>
            </a:r>
            <a:r>
              <a:rPr lang="en-US" sz="1600" b="1" dirty="0"/>
              <a:t> </a:t>
            </a:r>
            <a:r>
              <a:rPr lang="en-US" sz="1600" b="1" dirty="0" err="1"/>
              <a:t>më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mirë</a:t>
            </a:r>
            <a:r>
              <a:rPr lang="en-US" sz="1600" b="1" dirty="0"/>
              <a:t>.</a:t>
            </a:r>
            <a:endParaRPr lang="mk-MK" sz="1600" b="1" dirty="0"/>
          </a:p>
          <a:p>
            <a:pPr marL="285750" indent="-285750">
              <a:buFontTx/>
              <a:buChar char="-"/>
            </a:pP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9" y="1287205"/>
            <a:ext cx="8597619" cy="442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462231" y="1182867"/>
            <a:ext cx="2286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Përshkruani</a:t>
            </a:r>
            <a:r>
              <a:rPr lang="en-US" sz="1600" b="1" dirty="0"/>
              <a:t> </a:t>
            </a:r>
            <a:r>
              <a:rPr lang="en-US" sz="1600" b="1" dirty="0" err="1"/>
              <a:t>vendin</a:t>
            </a:r>
            <a:r>
              <a:rPr lang="en-US" sz="1600" b="1" dirty="0"/>
              <a:t> </a:t>
            </a:r>
            <a:r>
              <a:rPr lang="en-US" sz="1600" b="1" dirty="0" err="1"/>
              <a:t>tuaj</a:t>
            </a:r>
            <a:r>
              <a:rPr lang="en-US" sz="1600" b="1" dirty="0"/>
              <a:t> me </a:t>
            </a:r>
            <a:r>
              <a:rPr lang="en-US" sz="1600" b="1" dirty="0" err="1"/>
              <a:t>pak</a:t>
            </a:r>
            <a:r>
              <a:rPr lang="en-US" sz="1600" b="1" dirty="0"/>
              <a:t> </a:t>
            </a:r>
            <a:r>
              <a:rPr lang="en-US" sz="1600" b="1" dirty="0" err="1"/>
              <a:t>fjalë</a:t>
            </a:r>
            <a:r>
              <a:rPr lang="en-US" sz="1600" b="1" dirty="0"/>
              <a:t> - </a:t>
            </a:r>
            <a:r>
              <a:rPr lang="sq-AL" sz="1600" b="1" dirty="0" smtClean="0"/>
              <a:t>bëhuni</a:t>
            </a:r>
            <a:r>
              <a:rPr lang="en-US" sz="1600" b="1" dirty="0" smtClean="0"/>
              <a:t> </a:t>
            </a:r>
            <a:r>
              <a:rPr lang="en-US" sz="1600" b="1" dirty="0" err="1"/>
              <a:t>kreativ</a:t>
            </a:r>
            <a:r>
              <a:rPr lang="en-US" sz="1600" b="1" dirty="0"/>
              <a:t>.</a:t>
            </a:r>
            <a:endParaRPr lang="mk-MK" sz="1600" b="1" dirty="0"/>
          </a:p>
          <a:p>
            <a:pPr marL="285750" indent="-285750">
              <a:buFontTx/>
              <a:buChar char="-"/>
            </a:pP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9" y="1182867"/>
            <a:ext cx="8781936" cy="4515303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5199018" y="1672046"/>
            <a:ext cx="3944982" cy="53557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462231" y="2049491"/>
            <a:ext cx="2286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Jepni</a:t>
            </a:r>
            <a:r>
              <a:rPr lang="en-US" sz="1600" b="1" dirty="0"/>
              <a:t> </a:t>
            </a:r>
            <a:r>
              <a:rPr lang="en-US" sz="1600" b="1" dirty="0" err="1"/>
              <a:t>informacion</a:t>
            </a:r>
            <a:r>
              <a:rPr lang="en-US" sz="1600" b="1" dirty="0"/>
              <a:t> </a:t>
            </a:r>
            <a:r>
              <a:rPr lang="en-US" sz="1600" b="1" dirty="0" err="1"/>
              <a:t>shtesë</a:t>
            </a:r>
            <a:r>
              <a:rPr lang="en-US" sz="1600" b="1" dirty="0"/>
              <a:t> </a:t>
            </a:r>
            <a:r>
              <a:rPr lang="en-US" sz="1600" b="1" dirty="0" err="1"/>
              <a:t>nëse</a:t>
            </a:r>
            <a:r>
              <a:rPr lang="en-US" sz="1600" b="1" dirty="0"/>
              <a:t> e </a:t>
            </a:r>
            <a:r>
              <a:rPr lang="en-US" sz="1600" b="1" dirty="0" err="1"/>
              <a:t>konsideroni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nevojshme</a:t>
            </a:r>
            <a:r>
              <a:rPr lang="en-US" sz="1600" b="1" dirty="0"/>
              <a:t>.</a:t>
            </a:r>
            <a:endParaRPr lang="mk-MK" sz="1600" b="1" dirty="0"/>
          </a:p>
          <a:p>
            <a:pPr marL="285750" indent="-285750">
              <a:buFontTx/>
              <a:buChar char="-"/>
            </a:pPr>
            <a:endParaRPr lang="en-US" sz="16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209166" y="2566532"/>
            <a:ext cx="3944982" cy="53557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090629" y="3440518"/>
            <a:ext cx="4300277" cy="440016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209166" y="4400139"/>
            <a:ext cx="3934834" cy="85635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099323" y="4937261"/>
            <a:ext cx="4286708" cy="503452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436592" y="3112936"/>
            <a:ext cx="22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Plotësoni</a:t>
            </a:r>
            <a:r>
              <a:rPr lang="en-US" sz="1600" b="1" dirty="0"/>
              <a:t> </a:t>
            </a:r>
            <a:r>
              <a:rPr lang="en-US" sz="1600" b="1" dirty="0" err="1"/>
              <a:t>informacionin</a:t>
            </a:r>
            <a:r>
              <a:rPr lang="en-US" sz="1600" b="1" dirty="0"/>
              <a:t> </a:t>
            </a:r>
            <a:r>
              <a:rPr lang="sq-AL" sz="1600" b="1" dirty="0" smtClean="0"/>
              <a:t>për 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kohë</a:t>
            </a:r>
            <a:r>
              <a:rPr lang="sq-AL" sz="1600" b="1" dirty="0" smtClean="0"/>
              <a:t>n  kur është e lirë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pron</a:t>
            </a:r>
            <a:r>
              <a:rPr lang="sq-AL" sz="1600" b="1" dirty="0" smtClean="0"/>
              <a:t>a e j</a:t>
            </a:r>
            <a:r>
              <a:rPr lang="en-US" sz="1600" b="1" dirty="0" err="1" smtClean="0"/>
              <a:t>uaj</a:t>
            </a:r>
            <a:r>
              <a:rPr lang="en-US" sz="1600" b="1" dirty="0"/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86031" y="4222848"/>
            <a:ext cx="228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Përshkruani</a:t>
            </a:r>
            <a:r>
              <a:rPr lang="en-US" sz="1600" b="1" dirty="0"/>
              <a:t> </a:t>
            </a:r>
            <a:r>
              <a:rPr lang="en-US" sz="1600" b="1" dirty="0" err="1"/>
              <a:t>lagjen</a:t>
            </a:r>
            <a:r>
              <a:rPr lang="en-US" sz="1600" b="1" dirty="0"/>
              <a:t> </a:t>
            </a:r>
            <a:r>
              <a:rPr lang="en-US" sz="1600" b="1" dirty="0" err="1"/>
              <a:t>tuaj</a:t>
            </a:r>
            <a:r>
              <a:rPr lang="en-US" sz="1600" b="1" dirty="0"/>
              <a:t> me </a:t>
            </a:r>
            <a:r>
              <a:rPr lang="en-US" sz="1600" b="1" dirty="0" err="1"/>
              <a:t>pak</a:t>
            </a:r>
            <a:r>
              <a:rPr lang="en-US" sz="1600" b="1" dirty="0"/>
              <a:t> </a:t>
            </a:r>
            <a:r>
              <a:rPr lang="en-US" sz="1600" b="1" dirty="0" err="1"/>
              <a:t>fjalë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64605" y="4990589"/>
            <a:ext cx="2286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Plotësoni informacionin se si të shkoni </a:t>
            </a:r>
            <a:r>
              <a:rPr lang="sq-AL" sz="1600" b="1" dirty="0" smtClean="0"/>
              <a:t>me transport </a:t>
            </a:r>
            <a:r>
              <a:rPr lang="it-IT" sz="1600" b="1" dirty="0" smtClean="0"/>
              <a:t>në </a:t>
            </a:r>
            <a:r>
              <a:rPr lang="it-IT" sz="1600" b="1" dirty="0"/>
              <a:t>pronën tuaj.</a:t>
            </a:r>
            <a:endParaRPr lang="en-US" sz="1600" b="1" dirty="0"/>
          </a:p>
        </p:txBody>
      </p:sp>
      <p:sp>
        <p:nvSpPr>
          <p:cNvPr id="37" name="Rectangle 36"/>
          <p:cNvSpPr/>
          <p:nvPr/>
        </p:nvSpPr>
        <p:spPr>
          <a:xfrm>
            <a:off x="3265714" y="1713483"/>
            <a:ext cx="1943452" cy="933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65714" y="2773480"/>
            <a:ext cx="1897766" cy="819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370104" y="3561356"/>
            <a:ext cx="1694885" cy="5665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40075" y="4178787"/>
            <a:ext cx="1877171" cy="5010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228568" y="4732903"/>
            <a:ext cx="1934912" cy="5330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Jepni</a:t>
            </a:r>
            <a:r>
              <a:rPr lang="en-US" sz="1600" b="1" dirty="0"/>
              <a:t> </a:t>
            </a:r>
            <a:r>
              <a:rPr lang="en-US" sz="1600" b="1" dirty="0" err="1"/>
              <a:t>një</a:t>
            </a:r>
            <a:r>
              <a:rPr lang="en-US" sz="1600" b="1" dirty="0"/>
              <a:t> </a:t>
            </a:r>
            <a:r>
              <a:rPr lang="en-US" sz="1600" b="1" dirty="0" err="1"/>
              <a:t>emër</a:t>
            </a:r>
            <a:r>
              <a:rPr lang="en-US" sz="1600" b="1" dirty="0"/>
              <a:t> </a:t>
            </a:r>
            <a:r>
              <a:rPr lang="en-US" sz="1600" b="1" dirty="0" err="1" smtClean="0"/>
              <a:t>vendi</a:t>
            </a:r>
            <a:r>
              <a:rPr lang="sq-AL" sz="1600" b="1" dirty="0" smtClean="0"/>
              <a:t>t</a:t>
            </a:r>
            <a:r>
              <a:rPr lang="en-US" sz="1600" b="1" dirty="0" smtClean="0"/>
              <a:t> </a:t>
            </a:r>
            <a:r>
              <a:rPr lang="en-US" sz="1600" b="1" dirty="0" err="1"/>
              <a:t>tuaj</a:t>
            </a:r>
            <a:r>
              <a:rPr lang="en-US" sz="1600" b="1" dirty="0"/>
              <a:t> - </a:t>
            </a:r>
            <a:r>
              <a:rPr lang="en-US" sz="1600" b="1" dirty="0" err="1"/>
              <a:t>kjo</a:t>
            </a:r>
            <a:r>
              <a:rPr lang="en-US" sz="1600" b="1" dirty="0"/>
              <a:t> </a:t>
            </a:r>
            <a:r>
              <a:rPr lang="en-US" sz="1600" b="1" dirty="0" err="1"/>
              <a:t>është</a:t>
            </a:r>
            <a:r>
              <a:rPr lang="en-US" sz="1600" b="1" dirty="0"/>
              <a:t> e </a:t>
            </a:r>
            <a:r>
              <a:rPr lang="en-US" sz="1600" b="1" dirty="0" err="1"/>
              <a:t>rëndësishme</a:t>
            </a:r>
            <a:r>
              <a:rPr lang="en-US" sz="1600" b="1" dirty="0"/>
              <a:t> </a:t>
            </a:r>
            <a:r>
              <a:rPr lang="en-US" sz="1600" b="1" dirty="0" err="1"/>
              <a:t>për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kuptuar</a:t>
            </a:r>
            <a:r>
              <a:rPr lang="en-US" sz="1600" b="1" dirty="0"/>
              <a:t> </a:t>
            </a:r>
            <a:r>
              <a:rPr lang="en-US" sz="1600" b="1" dirty="0" err="1" smtClean="0"/>
              <a:t>klient</a:t>
            </a:r>
            <a:r>
              <a:rPr lang="sq-AL" sz="1600" b="1" dirty="0" smtClean="0"/>
              <a:t>ët se për çka bëhet </a:t>
            </a:r>
            <a:r>
              <a:rPr lang="en-US" sz="1600" b="1" dirty="0" err="1" smtClean="0"/>
              <a:t>fjalë</a:t>
            </a:r>
            <a:r>
              <a:rPr lang="en-US" sz="1600" b="1" dirty="0"/>
              <a:t>. </a:t>
            </a:r>
            <a:r>
              <a:rPr lang="en-US" sz="1600" b="1" dirty="0" err="1"/>
              <a:t>Këtu</a:t>
            </a:r>
            <a:r>
              <a:rPr lang="en-US" sz="1600" b="1" dirty="0"/>
              <a:t> </a:t>
            </a:r>
            <a:r>
              <a:rPr lang="en-US" sz="1600" b="1" dirty="0" err="1"/>
              <a:t>ju</a:t>
            </a:r>
            <a:r>
              <a:rPr lang="en-US" sz="1600" b="1" dirty="0"/>
              <a:t> </a:t>
            </a:r>
            <a:r>
              <a:rPr lang="en-US" sz="1600" b="1" dirty="0" err="1"/>
              <a:t>duhet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jeni</a:t>
            </a:r>
            <a:r>
              <a:rPr lang="en-US" sz="1600" b="1" dirty="0"/>
              <a:t> </a:t>
            </a:r>
            <a:r>
              <a:rPr lang="en-US" sz="1600" b="1" dirty="0" err="1"/>
              <a:t>kreativ</a:t>
            </a:r>
            <a:r>
              <a:rPr lang="en-US" sz="1600" b="1" dirty="0"/>
              <a:t> </a:t>
            </a:r>
            <a:r>
              <a:rPr lang="en-US" sz="1600" b="1" dirty="0" err="1"/>
              <a:t>për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tërhequr</a:t>
            </a:r>
            <a:r>
              <a:rPr lang="en-US" sz="1600" b="1" dirty="0"/>
              <a:t> </a:t>
            </a:r>
            <a:r>
              <a:rPr lang="en-US" sz="1600" b="1" dirty="0" err="1"/>
              <a:t>vëmendjen</a:t>
            </a:r>
            <a:r>
              <a:rPr lang="en-US" sz="1600" b="1" dirty="0"/>
              <a:t> me </a:t>
            </a:r>
            <a:r>
              <a:rPr lang="en-US" sz="1600" b="1" dirty="0" err="1"/>
              <a:t>një</a:t>
            </a:r>
            <a:r>
              <a:rPr lang="en-US" sz="1600" b="1" dirty="0"/>
              <a:t> </a:t>
            </a:r>
            <a:r>
              <a:rPr lang="en-US" sz="1600" b="1" dirty="0" err="1"/>
              <a:t>titull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mirë</a:t>
            </a:r>
            <a:r>
              <a:rPr lang="en-US" sz="1600" b="1" dirty="0"/>
              <a:t>.</a:t>
            </a:r>
            <a:endParaRPr lang="mk-MK" sz="1600" b="1" dirty="0"/>
          </a:p>
          <a:p>
            <a:pPr marL="285750" indent="-285750">
              <a:buFontTx/>
              <a:buChar char="-"/>
            </a:pPr>
            <a:endParaRPr lang="en-US" sz="16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199018" y="1672046"/>
            <a:ext cx="3944982" cy="53557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209166" y="2566532"/>
            <a:ext cx="3944982" cy="53557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090629" y="3440518"/>
            <a:ext cx="4300277" cy="440016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209166" y="4400139"/>
            <a:ext cx="3934834" cy="85635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099323" y="4937261"/>
            <a:ext cx="4286708" cy="503452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12" y="1156671"/>
            <a:ext cx="9091080" cy="461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Hapat</a:t>
            </a:r>
            <a:r>
              <a:rPr lang="en-US" sz="1600" b="1" dirty="0"/>
              <a:t> e </a:t>
            </a:r>
            <a:r>
              <a:rPr lang="en-US" sz="1600" b="1" dirty="0" err="1"/>
              <a:t>fundit</a:t>
            </a:r>
            <a:r>
              <a:rPr lang="en-US" sz="1600" b="1" dirty="0"/>
              <a:t> </a:t>
            </a:r>
            <a:r>
              <a:rPr lang="en-US" sz="1600" b="1" dirty="0" err="1"/>
              <a:t>janë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ardhshëm</a:t>
            </a:r>
            <a:r>
              <a:rPr lang="en-US" sz="1600" b="1" dirty="0"/>
              <a:t>. </a:t>
            </a:r>
            <a:r>
              <a:rPr lang="en-US" sz="1600" b="1" dirty="0" err="1"/>
              <a:t>Kliko</a:t>
            </a:r>
            <a:r>
              <a:rPr lang="en-US" sz="1600" b="1" dirty="0"/>
              <a:t> </a:t>
            </a:r>
            <a:r>
              <a:rPr lang="sq-AL" sz="1600" b="1" dirty="0" smtClean="0"/>
              <a:t>Ccontiue. </a:t>
            </a:r>
            <a:endParaRPr lang="mk-MK" sz="1600" b="1" dirty="0" smtClean="0"/>
          </a:p>
          <a:p>
            <a:pPr marL="285750" indent="-285750">
              <a:buFontTx/>
              <a:buChar char="-"/>
            </a:pPr>
            <a:endParaRPr lang="mk-MK" sz="1600" b="1" dirty="0"/>
          </a:p>
          <a:p>
            <a:pPr marL="285750" indent="-285750">
              <a:buFontTx/>
              <a:buChar char="-"/>
            </a:pPr>
            <a:endParaRPr lang="en-US" sz="16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199018" y="1672046"/>
            <a:ext cx="3944982" cy="53557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209166" y="2566532"/>
            <a:ext cx="3944982" cy="53557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090629" y="3440518"/>
            <a:ext cx="4300277" cy="440016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209166" y="4400139"/>
            <a:ext cx="3934834" cy="85635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099323" y="4937261"/>
            <a:ext cx="4286708" cy="503452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0" y="1244685"/>
            <a:ext cx="9341250" cy="483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Kontrolloni</a:t>
            </a:r>
            <a:r>
              <a:rPr lang="en-US" sz="1600" b="1" dirty="0"/>
              <a:t> </a:t>
            </a:r>
            <a:r>
              <a:rPr lang="en-US" sz="1600" b="1" dirty="0" err="1"/>
              <a:t>kushtet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detaje</a:t>
            </a:r>
            <a:r>
              <a:rPr lang="en-US" sz="1600" b="1" dirty="0"/>
              <a:t> - </a:t>
            </a:r>
            <a:r>
              <a:rPr lang="en-US" sz="1600" b="1" dirty="0" err="1"/>
              <a:t>cilat</a:t>
            </a:r>
            <a:r>
              <a:rPr lang="en-US" sz="1600" b="1" dirty="0"/>
              <a:t> </a:t>
            </a:r>
            <a:r>
              <a:rPr lang="en-US" sz="1600" b="1" dirty="0" err="1"/>
              <a:t>kushte</a:t>
            </a:r>
            <a:r>
              <a:rPr lang="en-US" sz="1600" b="1" dirty="0"/>
              <a:t> </a:t>
            </a:r>
            <a:r>
              <a:rPr lang="en-US" sz="1600" b="1" dirty="0" err="1"/>
              <a:t>duhet</a:t>
            </a:r>
            <a:r>
              <a:rPr lang="en-US" sz="1600" b="1" dirty="0"/>
              <a:t> </a:t>
            </a:r>
            <a:r>
              <a:rPr lang="en-US" sz="1600" b="1" dirty="0" err="1"/>
              <a:t>që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sq-AL" sz="1600" b="1" dirty="0" smtClean="0"/>
              <a:t>posedojnë mysafirët që</a:t>
            </a:r>
            <a:r>
              <a:rPr lang="en-US" sz="1600" b="1" dirty="0" smtClean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marrin</a:t>
            </a:r>
            <a:r>
              <a:rPr lang="en-US" sz="1600" b="1" dirty="0"/>
              <a:t> me </a:t>
            </a:r>
            <a:r>
              <a:rPr lang="en-US" sz="1600" b="1" dirty="0" err="1"/>
              <a:t>qira</a:t>
            </a:r>
            <a:r>
              <a:rPr lang="en-US" sz="1600" b="1" dirty="0"/>
              <a:t> </a:t>
            </a:r>
            <a:r>
              <a:rPr lang="en-US" sz="1600" b="1" dirty="0" err="1"/>
              <a:t>pronën</a:t>
            </a:r>
            <a:r>
              <a:rPr lang="en-US" sz="1600" b="1" dirty="0"/>
              <a:t> </a:t>
            </a:r>
            <a:r>
              <a:rPr lang="en-US" sz="1600" b="1" dirty="0" err="1"/>
              <a:t>tuaj</a:t>
            </a:r>
            <a:r>
              <a:rPr lang="en-US" sz="1600" b="1" dirty="0"/>
              <a:t>. </a:t>
            </a:r>
            <a:r>
              <a:rPr lang="en-US" sz="1600" b="1" dirty="0" err="1"/>
              <a:t>Shto</a:t>
            </a:r>
            <a:r>
              <a:rPr lang="en-US" sz="1600" b="1" dirty="0"/>
              <a:t> </a:t>
            </a:r>
            <a:r>
              <a:rPr lang="en-US" sz="1600" b="1" dirty="0" err="1"/>
              <a:t>kushte</a:t>
            </a:r>
            <a:r>
              <a:rPr lang="en-US" sz="1600" b="1" dirty="0"/>
              <a:t> </a:t>
            </a:r>
            <a:r>
              <a:rPr lang="en-US" sz="1600" b="1" dirty="0" err="1"/>
              <a:t>shtesë</a:t>
            </a:r>
            <a:r>
              <a:rPr lang="en-US" sz="1600" b="1" dirty="0"/>
              <a:t> </a:t>
            </a:r>
            <a:r>
              <a:rPr lang="en-US" sz="1600" b="1" dirty="0" err="1"/>
              <a:t>nëse</a:t>
            </a:r>
            <a:r>
              <a:rPr lang="en-US" sz="1600" b="1" dirty="0"/>
              <a:t> e </a:t>
            </a:r>
            <a:r>
              <a:rPr lang="en-US" sz="1600" b="1" dirty="0" err="1"/>
              <a:t>konsideron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nevojshme</a:t>
            </a:r>
            <a:endParaRPr lang="en-US" sz="16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199018" y="1672046"/>
            <a:ext cx="3944982" cy="53557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209166" y="2566532"/>
            <a:ext cx="3944982" cy="53557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090629" y="3440518"/>
            <a:ext cx="4300277" cy="440016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209166" y="4400139"/>
            <a:ext cx="3934834" cy="85635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099323" y="4937261"/>
            <a:ext cx="4286708" cy="503452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8" y="1206196"/>
            <a:ext cx="8691973" cy="4516161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5511720" y="3592918"/>
            <a:ext cx="4031587" cy="1847795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239750" y="4880767"/>
            <a:ext cx="2959268" cy="561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Vendosni</a:t>
            </a:r>
            <a:r>
              <a:rPr lang="en-US" sz="1600" b="1" dirty="0"/>
              <a:t> </a:t>
            </a:r>
            <a:r>
              <a:rPr lang="en-US" sz="1600" b="1" dirty="0" err="1"/>
              <a:t>rregullat</a:t>
            </a:r>
            <a:r>
              <a:rPr lang="en-US" sz="1600" b="1" dirty="0"/>
              <a:t> e </a:t>
            </a:r>
            <a:r>
              <a:rPr lang="en-US" sz="1600" b="1" dirty="0" err="1"/>
              <a:t>shtëpisë</a:t>
            </a:r>
            <a:r>
              <a:rPr lang="en-US" sz="1600" b="1" dirty="0"/>
              <a:t> - </a:t>
            </a:r>
            <a:r>
              <a:rPr lang="en-US" sz="1600" b="1" dirty="0" err="1"/>
              <a:t>çfarë</a:t>
            </a:r>
            <a:r>
              <a:rPr lang="en-US" sz="1600" b="1" dirty="0"/>
              <a:t> </a:t>
            </a:r>
            <a:r>
              <a:rPr lang="sq-AL" sz="1600" b="1" dirty="0" smtClean="0"/>
              <a:t>lejoni</a:t>
            </a:r>
            <a:r>
              <a:rPr lang="en-US" sz="1600" b="1" dirty="0" smtClean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/>
              <a:t>çfarë</a:t>
            </a:r>
            <a:r>
              <a:rPr lang="en-US" sz="1600" b="1" dirty="0"/>
              <a:t> </a:t>
            </a:r>
            <a:r>
              <a:rPr lang="sq-AL" sz="1600" b="1" dirty="0" smtClean="0"/>
              <a:t>jo</a:t>
            </a:r>
            <a:r>
              <a:rPr lang="en-US" sz="1600" b="1" dirty="0" smtClean="0"/>
              <a:t>. </a:t>
            </a:r>
            <a:r>
              <a:rPr lang="en-US" sz="1600" b="1" dirty="0" err="1"/>
              <a:t>Argëtim</a:t>
            </a:r>
            <a:r>
              <a:rPr lang="en-US" sz="1600" b="1" dirty="0"/>
              <a:t>, </a:t>
            </a:r>
            <a:r>
              <a:rPr lang="en-US" sz="1600" b="1" dirty="0" err="1"/>
              <a:t>pirja</a:t>
            </a:r>
            <a:r>
              <a:rPr lang="en-US" sz="1600" b="1" dirty="0"/>
              <a:t> e </a:t>
            </a:r>
            <a:r>
              <a:rPr lang="en-US" sz="1600" b="1" dirty="0" err="1"/>
              <a:t>duhanit</a:t>
            </a:r>
            <a:r>
              <a:rPr lang="en-US" sz="1600" b="1" dirty="0"/>
              <a:t>, </a:t>
            </a:r>
            <a:r>
              <a:rPr lang="en-US" sz="1600" b="1" dirty="0" err="1"/>
              <a:t>nëse</a:t>
            </a:r>
            <a:r>
              <a:rPr lang="en-US" sz="1600" b="1" dirty="0"/>
              <a:t> </a:t>
            </a:r>
            <a:r>
              <a:rPr lang="en-US" sz="1600" b="1" dirty="0" err="1"/>
              <a:t>shtëpia</a:t>
            </a:r>
            <a:r>
              <a:rPr lang="en-US" sz="1600" b="1" dirty="0"/>
              <a:t> </a:t>
            </a:r>
            <a:r>
              <a:rPr lang="en-US" sz="1600" b="1" dirty="0" err="1"/>
              <a:t>është</a:t>
            </a:r>
            <a:r>
              <a:rPr lang="en-US" sz="1600" b="1" dirty="0"/>
              <a:t> e </a:t>
            </a:r>
            <a:r>
              <a:rPr lang="en-US" sz="1600" b="1" dirty="0" err="1"/>
              <a:t>përshtatshme</a:t>
            </a:r>
            <a:r>
              <a:rPr lang="en-US" sz="1600" b="1" dirty="0"/>
              <a:t> </a:t>
            </a:r>
            <a:r>
              <a:rPr lang="en-US" sz="1600" b="1" dirty="0" err="1"/>
              <a:t>për</a:t>
            </a:r>
            <a:r>
              <a:rPr lang="en-US" sz="1600" b="1" dirty="0"/>
              <a:t> </a:t>
            </a:r>
            <a:r>
              <a:rPr lang="en-US" sz="1600" b="1" dirty="0" err="1"/>
              <a:t>familjet</a:t>
            </a:r>
            <a:r>
              <a:rPr lang="en-US" sz="1600" b="1" dirty="0"/>
              <a:t> me </a:t>
            </a:r>
            <a:r>
              <a:rPr lang="en-US" sz="1600" b="1" dirty="0" err="1"/>
              <a:t>fëmijë</a:t>
            </a:r>
            <a:r>
              <a:rPr lang="en-US" sz="1600" b="1" dirty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/>
              <a:t>kafshë</a:t>
            </a:r>
            <a:r>
              <a:rPr lang="en-US" sz="1600" b="1" dirty="0"/>
              <a:t> </a:t>
            </a:r>
            <a:r>
              <a:rPr lang="en-US" sz="1600" b="1" dirty="0" err="1"/>
              <a:t>shtëpiake</a:t>
            </a:r>
            <a:r>
              <a:rPr lang="en-US" sz="1600" b="1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3" y="1092468"/>
            <a:ext cx="9326844" cy="47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Përdorni</a:t>
            </a:r>
            <a:r>
              <a:rPr lang="en-US" sz="1600" b="1" dirty="0"/>
              <a:t> </a:t>
            </a:r>
            <a:r>
              <a:rPr lang="en-US" sz="1600" b="1" dirty="0" err="1"/>
              <a:t>rregulla</a:t>
            </a:r>
            <a:r>
              <a:rPr lang="en-US" sz="1600" b="1" dirty="0"/>
              <a:t> </a:t>
            </a:r>
            <a:r>
              <a:rPr lang="en-US" sz="1600" b="1" dirty="0" err="1"/>
              <a:t>shtesë</a:t>
            </a:r>
            <a:r>
              <a:rPr lang="en-US" sz="1600" b="1" dirty="0"/>
              <a:t>, </a:t>
            </a:r>
            <a:r>
              <a:rPr lang="en-US" sz="1600" b="1" dirty="0" err="1"/>
              <a:t>shkruani</a:t>
            </a:r>
            <a:r>
              <a:rPr lang="en-US" sz="1600" b="1" dirty="0"/>
              <a:t> </a:t>
            </a:r>
            <a:r>
              <a:rPr lang="en-US" sz="1600" b="1" dirty="0" err="1"/>
              <a:t>gjërat</a:t>
            </a:r>
            <a:r>
              <a:rPr lang="en-US" sz="1600" b="1" dirty="0"/>
              <a:t> </a:t>
            </a:r>
            <a:r>
              <a:rPr lang="en-US" sz="1600" b="1" dirty="0" err="1"/>
              <a:t>që</a:t>
            </a:r>
            <a:r>
              <a:rPr lang="en-US" sz="1600" b="1" dirty="0"/>
              <a:t> </a:t>
            </a:r>
            <a:r>
              <a:rPr lang="en-US" sz="1600" b="1" dirty="0" err="1"/>
              <a:t>duhet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dini</a:t>
            </a:r>
            <a:r>
              <a:rPr lang="en-US" sz="1600" b="1" dirty="0"/>
              <a:t> </a:t>
            </a:r>
            <a:r>
              <a:rPr lang="en-US" sz="1600" b="1" dirty="0" err="1"/>
              <a:t>për</a:t>
            </a:r>
            <a:r>
              <a:rPr lang="en-US" sz="1600" b="1" dirty="0"/>
              <a:t> </a:t>
            </a:r>
            <a:r>
              <a:rPr lang="en-US" sz="1600" b="1" dirty="0" err="1"/>
              <a:t>shtëpinë</a:t>
            </a:r>
            <a:r>
              <a:rPr lang="en-US" sz="1600" b="1" dirty="0"/>
              <a:t> </a:t>
            </a:r>
            <a:r>
              <a:rPr lang="en-US" sz="1600" b="1" dirty="0" err="1"/>
              <a:t>tuaj</a:t>
            </a:r>
            <a:r>
              <a:rPr lang="en-US" sz="1600" b="1" dirty="0"/>
              <a:t> - </a:t>
            </a:r>
            <a:r>
              <a:rPr lang="en-US" sz="1600" b="1" dirty="0" err="1"/>
              <a:t>nëse</a:t>
            </a:r>
            <a:r>
              <a:rPr lang="en-US" sz="1600" b="1" dirty="0"/>
              <a:t> </a:t>
            </a:r>
            <a:r>
              <a:rPr lang="en-US" sz="1600" b="1" dirty="0" err="1"/>
              <a:t>ka</a:t>
            </a:r>
            <a:r>
              <a:rPr lang="en-US" sz="1600" b="1" dirty="0"/>
              <a:t> </a:t>
            </a:r>
            <a:r>
              <a:rPr lang="en-US" sz="1600" b="1" dirty="0" err="1"/>
              <a:t>kamera</a:t>
            </a:r>
            <a:r>
              <a:rPr lang="en-US" sz="1600" b="1" dirty="0"/>
              <a:t> </a:t>
            </a:r>
            <a:r>
              <a:rPr lang="en-US" sz="1600" b="1" dirty="0" err="1"/>
              <a:t>sigurie</a:t>
            </a:r>
            <a:r>
              <a:rPr lang="en-US" sz="1600" b="1" dirty="0"/>
              <a:t>, </a:t>
            </a:r>
            <a:r>
              <a:rPr lang="en-US" sz="1600" b="1" dirty="0" err="1"/>
              <a:t>parkingje</a:t>
            </a:r>
            <a:r>
              <a:rPr lang="en-US" sz="1600" b="1" dirty="0"/>
              <a:t>, </a:t>
            </a:r>
            <a:r>
              <a:rPr lang="en-US" sz="1600" b="1" dirty="0" err="1"/>
              <a:t>nëse</a:t>
            </a:r>
            <a:r>
              <a:rPr lang="en-US" sz="1600" b="1" dirty="0"/>
              <a:t> </a:t>
            </a:r>
            <a:r>
              <a:rPr lang="en-US" sz="1600" b="1" dirty="0" err="1"/>
              <a:t>ka</a:t>
            </a:r>
            <a:r>
              <a:rPr lang="en-US" sz="1600" b="1" dirty="0"/>
              <a:t> </a:t>
            </a:r>
            <a:r>
              <a:rPr lang="en-US" sz="1600" b="1" dirty="0" err="1"/>
              <a:t>hapësira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ndara</a:t>
            </a:r>
            <a:r>
              <a:rPr lang="en-US" sz="1600" b="1" dirty="0"/>
              <a:t> me </a:t>
            </a:r>
            <a:r>
              <a:rPr lang="en-US" sz="1600" b="1" dirty="0" err="1"/>
              <a:t>mysafirë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tjerë</a:t>
            </a:r>
            <a:r>
              <a:rPr lang="en-US" sz="1600" b="1" dirty="0"/>
              <a:t> </a:t>
            </a:r>
            <a:r>
              <a:rPr lang="en-US" sz="1600" b="1" dirty="0" err="1"/>
              <a:t>etj</a:t>
            </a:r>
            <a:r>
              <a:rPr lang="en-US" sz="1600" b="1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1" y="1223095"/>
            <a:ext cx="8869273" cy="460776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5223814" y="2176474"/>
            <a:ext cx="3980794" cy="459150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878778" y="1904812"/>
            <a:ext cx="3257997" cy="730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3" idx="3"/>
          </p:cNvCxnSpPr>
          <p:nvPr/>
        </p:nvCxnSpPr>
        <p:spPr>
          <a:xfrm flipH="1">
            <a:off x="4731791" y="3526976"/>
            <a:ext cx="4540893" cy="1080889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5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4" y="1165533"/>
            <a:ext cx="9039420" cy="4653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10202" y="2481942"/>
            <a:ext cx="22860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3200" b="1" dirty="0" smtClean="0"/>
              <a:t>Shkruani faqen</a:t>
            </a:r>
            <a:r>
              <a:rPr lang="mk-MK" sz="3200" b="1" dirty="0" smtClean="0"/>
              <a:t> </a:t>
            </a:r>
            <a:r>
              <a:rPr lang="sq-AL" sz="3200" b="1" dirty="0" smtClean="0"/>
              <a:t>airbnb.com</a:t>
            </a:r>
            <a:endParaRPr lang="mk-MK" sz="3200" b="1" dirty="0" smtClean="0"/>
          </a:p>
          <a:p>
            <a:r>
              <a:rPr lang="sq-AL" sz="3200" b="1" dirty="0" smtClean="0"/>
              <a:t>Në kërkuesin tuaj të internetit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857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këtë</a:t>
            </a:r>
            <a:r>
              <a:rPr lang="en-US" sz="1600" b="1" dirty="0"/>
              <a:t> hap, AIRBNB do </a:t>
            </a:r>
            <a:r>
              <a:rPr lang="en-US" sz="1600" b="1" dirty="0" err="1"/>
              <a:t>t'ju</a:t>
            </a:r>
            <a:r>
              <a:rPr lang="en-US" sz="1600" b="1" dirty="0"/>
              <a:t> </a:t>
            </a:r>
            <a:r>
              <a:rPr lang="en-US" sz="1600" b="1" dirty="0" err="1"/>
              <a:t>tregojë</a:t>
            </a:r>
            <a:r>
              <a:rPr lang="en-US" sz="1600" b="1" dirty="0"/>
              <a:t> se </a:t>
            </a:r>
            <a:r>
              <a:rPr lang="en-US" sz="1600" b="1" dirty="0" err="1"/>
              <a:t>çfarë</a:t>
            </a:r>
            <a:r>
              <a:rPr lang="en-US" sz="1600" b="1" dirty="0"/>
              <a:t> </a:t>
            </a:r>
            <a:r>
              <a:rPr lang="en-US" sz="1600" b="1" dirty="0" err="1"/>
              <a:t>mund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presësh</a:t>
            </a:r>
            <a:r>
              <a:rPr lang="en-US" sz="1600" b="1" dirty="0"/>
              <a:t> </a:t>
            </a:r>
            <a:r>
              <a:rPr lang="en-US" sz="1600" b="1" dirty="0" err="1"/>
              <a:t>kur</a:t>
            </a:r>
            <a:r>
              <a:rPr lang="en-US" sz="1600" b="1" dirty="0"/>
              <a:t> </a:t>
            </a:r>
            <a:r>
              <a:rPr lang="en-US" sz="1600" b="1" dirty="0" err="1"/>
              <a:t>mysafirët</a:t>
            </a:r>
            <a:r>
              <a:rPr lang="en-US" sz="1600" b="1" dirty="0"/>
              <a:t> </a:t>
            </a:r>
            <a:r>
              <a:rPr lang="sq-AL" sz="1600" b="1" dirty="0" smtClean="0"/>
              <a:t>do të rezervojnë tek</a:t>
            </a:r>
            <a:r>
              <a:rPr lang="en-US" sz="1600" b="1" dirty="0" smtClean="0"/>
              <a:t> </a:t>
            </a:r>
            <a:r>
              <a:rPr lang="en-US" sz="1600" b="1" dirty="0" err="1"/>
              <a:t>ju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" y="1181461"/>
            <a:ext cx="8910068" cy="455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këtë</a:t>
            </a:r>
            <a:r>
              <a:rPr lang="en-US" sz="1600" b="1" dirty="0"/>
              <a:t> hap </a:t>
            </a:r>
            <a:r>
              <a:rPr lang="en-US" sz="1600" b="1" dirty="0" err="1"/>
              <a:t>AirBnb</a:t>
            </a:r>
            <a:r>
              <a:rPr lang="en-US" sz="1600" b="1" dirty="0"/>
              <a:t> do </a:t>
            </a:r>
            <a:r>
              <a:rPr lang="en-US" sz="1600" b="1" dirty="0" err="1"/>
              <a:t>t'ju</a:t>
            </a:r>
            <a:r>
              <a:rPr lang="en-US" sz="1600" b="1" dirty="0"/>
              <a:t> </a:t>
            </a:r>
            <a:r>
              <a:rPr lang="en-US" sz="1600" b="1" dirty="0" err="1"/>
              <a:t>kujtojë</a:t>
            </a:r>
            <a:r>
              <a:rPr lang="en-US" sz="1600" b="1" dirty="0"/>
              <a:t> </a:t>
            </a:r>
            <a:r>
              <a:rPr lang="en-US" sz="1600" b="1" dirty="0" err="1"/>
              <a:t>që</a:t>
            </a:r>
            <a:r>
              <a:rPr lang="en-US" sz="1600" b="1" dirty="0"/>
              <a:t> </a:t>
            </a:r>
            <a:r>
              <a:rPr lang="en-US" sz="1600" b="1" dirty="0" err="1"/>
              <a:t>gjithmonë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ndiqni</a:t>
            </a:r>
            <a:r>
              <a:rPr lang="en-US" sz="1600" b="1" dirty="0"/>
              <a:t> </a:t>
            </a:r>
            <a:r>
              <a:rPr lang="en-US" sz="1600" b="1" dirty="0" err="1"/>
              <a:t>kalendarin</a:t>
            </a:r>
            <a:r>
              <a:rPr lang="en-US" sz="1600" b="1" dirty="0"/>
              <a:t> </a:t>
            </a:r>
            <a:r>
              <a:rPr lang="en-US" sz="1600" b="1" dirty="0" err="1"/>
              <a:t>tuaj</a:t>
            </a:r>
            <a:r>
              <a:rPr lang="en-US" sz="1600" b="1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4" y="1178786"/>
            <a:ext cx="9039420" cy="462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këtë</a:t>
            </a:r>
            <a:r>
              <a:rPr lang="en-US" sz="1600" b="1" dirty="0"/>
              <a:t> hap, </a:t>
            </a:r>
            <a:r>
              <a:rPr lang="en-US" sz="1600" b="1" dirty="0" err="1"/>
              <a:t>AirBnb</a:t>
            </a:r>
            <a:r>
              <a:rPr lang="en-US" sz="1600" b="1" dirty="0"/>
              <a:t> do </a:t>
            </a:r>
            <a:r>
              <a:rPr lang="en-US" sz="1600" b="1" dirty="0" err="1"/>
              <a:t>t'ju</a:t>
            </a:r>
            <a:r>
              <a:rPr lang="en-US" sz="1600" b="1" dirty="0"/>
              <a:t> </a:t>
            </a:r>
            <a:r>
              <a:rPr lang="en-US" sz="1600" b="1" dirty="0" err="1"/>
              <a:t>pyesë</a:t>
            </a:r>
            <a:r>
              <a:rPr lang="en-US" sz="1600" b="1" dirty="0"/>
              <a:t> se </a:t>
            </a:r>
            <a:r>
              <a:rPr lang="en-US" sz="1600" b="1" dirty="0" err="1"/>
              <a:t>sa</a:t>
            </a:r>
            <a:r>
              <a:rPr lang="en-US" sz="1600" b="1" dirty="0"/>
              <a:t> </a:t>
            </a:r>
            <a:r>
              <a:rPr lang="en-US" sz="1600" b="1" dirty="0" err="1"/>
              <a:t>shpesh</a:t>
            </a:r>
            <a:r>
              <a:rPr lang="en-US" sz="1600" b="1" dirty="0"/>
              <a:t> </a:t>
            </a:r>
            <a:r>
              <a:rPr lang="en-US" sz="1600" b="1" dirty="0" err="1"/>
              <a:t>doni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keni</a:t>
            </a:r>
            <a:r>
              <a:rPr lang="en-US" sz="1600" b="1" dirty="0"/>
              <a:t> </a:t>
            </a:r>
            <a:r>
              <a:rPr lang="en-US" sz="1600" b="1" dirty="0" err="1"/>
              <a:t>mysafirë</a:t>
            </a:r>
            <a:r>
              <a:rPr lang="en-US" sz="1600" b="1" dirty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/>
              <a:t>nëse</a:t>
            </a:r>
            <a:r>
              <a:rPr lang="en-US" sz="1600" b="1" dirty="0"/>
              <a:t> </a:t>
            </a:r>
            <a:r>
              <a:rPr lang="en-US" sz="1600" b="1" dirty="0" err="1"/>
              <a:t>më</a:t>
            </a:r>
            <a:r>
              <a:rPr lang="en-US" sz="1600" b="1" dirty="0"/>
              <a:t> </a:t>
            </a:r>
            <a:r>
              <a:rPr lang="en-US" sz="1600" b="1" dirty="0" err="1"/>
              <a:t>parë</a:t>
            </a:r>
            <a:r>
              <a:rPr lang="en-US" sz="1600" b="1" dirty="0"/>
              <a:t> </a:t>
            </a:r>
            <a:r>
              <a:rPr lang="en-US" sz="1600" b="1" dirty="0" err="1"/>
              <a:t>keni</a:t>
            </a:r>
            <a:r>
              <a:rPr lang="en-US" sz="1600" b="1" dirty="0"/>
              <a:t> </a:t>
            </a:r>
            <a:r>
              <a:rPr lang="sq-AL" sz="1600" b="1" dirty="0" smtClean="0"/>
              <a:t>dhënë</a:t>
            </a:r>
            <a:r>
              <a:rPr lang="en-US" sz="1600" b="1" dirty="0" smtClean="0"/>
              <a:t> </a:t>
            </a:r>
            <a:r>
              <a:rPr lang="en-US" sz="1600" b="1" dirty="0"/>
              <a:t>me </a:t>
            </a:r>
            <a:r>
              <a:rPr lang="en-US" sz="1600" b="1" dirty="0" err="1"/>
              <a:t>qira</a:t>
            </a:r>
            <a:r>
              <a:rPr lang="en-US" sz="1600" b="1" dirty="0"/>
              <a:t> </a:t>
            </a:r>
            <a:r>
              <a:rPr lang="en-US" sz="1600" b="1" dirty="0" err="1"/>
              <a:t>hapësirat</a:t>
            </a:r>
            <a:r>
              <a:rPr lang="en-US" sz="1600" b="1" dirty="0"/>
              <a:t> </a:t>
            </a:r>
            <a:r>
              <a:rPr lang="en-US" sz="1600" b="1" dirty="0" err="1"/>
              <a:t>për</a:t>
            </a:r>
            <a:r>
              <a:rPr lang="en-US" sz="1600" b="1" dirty="0"/>
              <a:t> </a:t>
            </a:r>
            <a:r>
              <a:rPr lang="en-US" sz="1600" b="1" dirty="0" err="1"/>
              <a:t>turistët</a:t>
            </a:r>
            <a:r>
              <a:rPr lang="en-US" sz="1600" b="1" dirty="0"/>
              <a:t> / </a:t>
            </a:r>
            <a:r>
              <a:rPr lang="en-US" sz="1600" b="1" dirty="0" err="1"/>
              <a:t>mysafirët</a:t>
            </a:r>
            <a:r>
              <a:rPr lang="en-US" sz="1600" b="1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187764"/>
            <a:ext cx="9158574" cy="45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600" b="1" dirty="0" smtClean="0"/>
              <a:t>N</a:t>
            </a:r>
            <a:r>
              <a:rPr lang="en-US" sz="1600" b="1" dirty="0" smtClean="0"/>
              <a:t>ë </a:t>
            </a:r>
            <a:r>
              <a:rPr lang="en-US" sz="1600" b="1" dirty="0" err="1"/>
              <a:t>këtë</a:t>
            </a:r>
            <a:r>
              <a:rPr lang="en-US" sz="1600" b="1" dirty="0"/>
              <a:t> hap, </a:t>
            </a:r>
            <a:r>
              <a:rPr lang="en-US" sz="1600" b="1" dirty="0" err="1"/>
              <a:t>AirBnb</a:t>
            </a:r>
            <a:r>
              <a:rPr lang="en-US" sz="1600" b="1" dirty="0"/>
              <a:t> do </a:t>
            </a:r>
            <a:r>
              <a:rPr lang="en-US" sz="1600" b="1" dirty="0" err="1"/>
              <a:t>t'ju</a:t>
            </a:r>
            <a:r>
              <a:rPr lang="en-US" sz="1600" b="1" dirty="0"/>
              <a:t> </a:t>
            </a:r>
            <a:r>
              <a:rPr lang="en-US" sz="1600" b="1" dirty="0" err="1"/>
              <a:t>bëjë</a:t>
            </a:r>
            <a:r>
              <a:rPr lang="en-US" sz="1600" b="1" dirty="0"/>
              <a:t> </a:t>
            </a:r>
            <a:r>
              <a:rPr lang="en-US" sz="1600" b="1" dirty="0" err="1"/>
              <a:t>pyetje</a:t>
            </a:r>
            <a:r>
              <a:rPr lang="en-US" sz="1600" b="1" dirty="0"/>
              <a:t> </a:t>
            </a:r>
            <a:r>
              <a:rPr lang="en-US" sz="1600" b="1" dirty="0" err="1"/>
              <a:t>rreth</a:t>
            </a:r>
            <a:r>
              <a:rPr lang="en-US" sz="1600" b="1" dirty="0"/>
              <a:t> </a:t>
            </a:r>
            <a:r>
              <a:rPr lang="en-US" sz="1600" b="1" dirty="0" err="1"/>
              <a:t>asaj</a:t>
            </a:r>
            <a:r>
              <a:rPr lang="en-US" sz="1600" b="1" dirty="0"/>
              <a:t> se </a:t>
            </a:r>
            <a:r>
              <a:rPr lang="en-US" sz="1600" b="1" dirty="0" err="1"/>
              <a:t>sa</a:t>
            </a:r>
            <a:r>
              <a:rPr lang="en-US" sz="1600" b="1" dirty="0"/>
              <a:t> </a:t>
            </a:r>
            <a:r>
              <a:rPr lang="en-US" sz="1600" b="1" dirty="0" err="1"/>
              <a:t>ditë</a:t>
            </a:r>
            <a:r>
              <a:rPr lang="en-US" sz="1600" b="1" dirty="0"/>
              <a:t> para se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arrijnë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ftuarit</a:t>
            </a:r>
            <a:r>
              <a:rPr lang="en-US" sz="1600" b="1" dirty="0"/>
              <a:t>, </a:t>
            </a:r>
            <a:r>
              <a:rPr lang="en-US" sz="1600" b="1" dirty="0" err="1"/>
              <a:t>ata</a:t>
            </a:r>
            <a:r>
              <a:rPr lang="en-US" sz="1600" b="1" dirty="0"/>
              <a:t> </a:t>
            </a:r>
            <a:r>
              <a:rPr lang="en-US" sz="1600" b="1" dirty="0" err="1"/>
              <a:t>duhet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sq-AL" sz="1600" b="1" dirty="0" smtClean="0"/>
              <a:t>paqraqiten </a:t>
            </a:r>
            <a:r>
              <a:rPr lang="en-US" sz="1600" b="1" dirty="0" err="1" smtClean="0"/>
              <a:t>dhe</a:t>
            </a:r>
            <a:r>
              <a:rPr lang="en-US" sz="1600" b="1" dirty="0" smtClean="0"/>
              <a:t> </a:t>
            </a:r>
            <a:r>
              <a:rPr lang="en-US" sz="1600" b="1" dirty="0" err="1"/>
              <a:t>kur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sq-AL" sz="1600" b="1" dirty="0" smtClean="0"/>
              <a:t>ata </a:t>
            </a:r>
            <a:r>
              <a:rPr lang="en-US" sz="1600" b="1" dirty="0" err="1" smtClean="0"/>
              <a:t>mund</a:t>
            </a:r>
            <a:r>
              <a:rPr lang="en-US" sz="1600" b="1" dirty="0" smtClean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sq-AL" sz="1600" b="1" dirty="0" smtClean="0"/>
              <a:t>bëjnë check in. 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0" y="1214445"/>
            <a:ext cx="8900099" cy="455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këtë</a:t>
            </a:r>
            <a:r>
              <a:rPr lang="en-US" sz="1600" b="1" dirty="0"/>
              <a:t> hap, </a:t>
            </a:r>
            <a:r>
              <a:rPr lang="en-US" sz="1600" b="1" dirty="0" err="1"/>
              <a:t>AirBnb</a:t>
            </a:r>
            <a:r>
              <a:rPr lang="en-US" sz="1600" b="1" dirty="0"/>
              <a:t> do </a:t>
            </a:r>
            <a:r>
              <a:rPr lang="en-US" sz="1600" b="1" dirty="0" err="1"/>
              <a:t>t'ju</a:t>
            </a:r>
            <a:r>
              <a:rPr lang="en-US" sz="1600" b="1" dirty="0"/>
              <a:t> </a:t>
            </a:r>
            <a:r>
              <a:rPr lang="en-US" sz="1600" b="1" dirty="0" err="1"/>
              <a:t>kërkojë</a:t>
            </a:r>
            <a:r>
              <a:rPr lang="en-US" sz="1600" b="1" dirty="0"/>
              <a:t> </a:t>
            </a:r>
            <a:r>
              <a:rPr lang="en-US" sz="1600" b="1" dirty="0" err="1"/>
              <a:t>një</a:t>
            </a:r>
            <a:r>
              <a:rPr lang="en-US" sz="1600" b="1" dirty="0"/>
              <a:t> </a:t>
            </a:r>
            <a:r>
              <a:rPr lang="en-US" sz="1600" b="1" dirty="0" err="1"/>
              <a:t>pyetje</a:t>
            </a:r>
            <a:r>
              <a:rPr lang="en-US" sz="1600" b="1" dirty="0"/>
              <a:t> </a:t>
            </a:r>
            <a:r>
              <a:rPr lang="en-US" sz="1600" b="1" dirty="0" err="1"/>
              <a:t>kur</a:t>
            </a:r>
            <a:r>
              <a:rPr lang="en-US" sz="1600" b="1" dirty="0"/>
              <a:t> </a:t>
            </a:r>
            <a:r>
              <a:rPr lang="en-US" sz="1600" b="1" dirty="0" err="1" smtClean="0"/>
              <a:t>më</a:t>
            </a:r>
            <a:r>
              <a:rPr lang="en-US" sz="1600" b="1" dirty="0" smtClean="0"/>
              <a:t> </a:t>
            </a:r>
            <a:r>
              <a:rPr lang="en-US" sz="1600" b="1" dirty="0" err="1"/>
              <a:t>herët</a:t>
            </a:r>
            <a:r>
              <a:rPr lang="en-US" sz="1600" b="1" dirty="0"/>
              <a:t> para </a:t>
            </a:r>
            <a:r>
              <a:rPr lang="en-US" sz="1600" b="1" dirty="0" err="1"/>
              <a:t>qëndrimit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 smtClean="0"/>
              <a:t>tyre</a:t>
            </a:r>
            <a:r>
              <a:rPr lang="sq-AL" sz="1600" b="1" dirty="0" smtClean="0"/>
              <a:t>. </a:t>
            </a:r>
            <a:r>
              <a:rPr lang="en-US" sz="1600" b="1" dirty="0" err="1"/>
              <a:t>mund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 smtClean="0"/>
              <a:t>rezervo</a:t>
            </a:r>
            <a:r>
              <a:rPr lang="sq-AL" sz="1600" b="1" dirty="0" smtClean="0"/>
              <a:t>jnë mysafirët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1" y="1444990"/>
            <a:ext cx="8381272" cy="431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këtë</a:t>
            </a:r>
            <a:r>
              <a:rPr lang="en-US" sz="1600" b="1" dirty="0"/>
              <a:t> hap, </a:t>
            </a:r>
            <a:r>
              <a:rPr lang="en-US" sz="1600" b="1" dirty="0" err="1"/>
              <a:t>AirBnb</a:t>
            </a:r>
            <a:r>
              <a:rPr lang="en-US" sz="1600" b="1" dirty="0"/>
              <a:t> do </a:t>
            </a:r>
            <a:r>
              <a:rPr lang="en-US" sz="1600" b="1" dirty="0" err="1"/>
              <a:t>t'ju</a:t>
            </a:r>
            <a:r>
              <a:rPr lang="en-US" sz="1600" b="1" dirty="0"/>
              <a:t> </a:t>
            </a:r>
            <a:r>
              <a:rPr lang="en-US" sz="1600" b="1" dirty="0" err="1"/>
              <a:t>pyesë</a:t>
            </a:r>
            <a:r>
              <a:rPr lang="en-US" sz="1600" b="1" dirty="0"/>
              <a:t> se </a:t>
            </a:r>
            <a:r>
              <a:rPr lang="sq-AL" sz="1600" b="1" dirty="0" smtClean="0"/>
              <a:t>cili është minimumi dhe maksimumi i ditëve që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vizitorë</a:t>
            </a:r>
            <a:r>
              <a:rPr lang="sq-AL" sz="1600" b="1" dirty="0" smtClean="0"/>
              <a:t>t</a:t>
            </a:r>
            <a:r>
              <a:rPr lang="en-US" sz="1600" b="1" dirty="0" smtClean="0"/>
              <a:t> </a:t>
            </a:r>
            <a:r>
              <a:rPr lang="en-US" sz="1600" b="1" dirty="0" err="1"/>
              <a:t>mund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qëndrojnë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pronën</a:t>
            </a:r>
            <a:r>
              <a:rPr lang="en-US" sz="1600" b="1" dirty="0"/>
              <a:t> </a:t>
            </a:r>
            <a:r>
              <a:rPr lang="en-US" sz="1600" b="1" dirty="0" err="1"/>
              <a:t>tuaj</a:t>
            </a:r>
            <a:r>
              <a:rPr lang="en-US" sz="1600" b="1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5" y="1261962"/>
            <a:ext cx="8582297" cy="43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Brenda </a:t>
            </a:r>
            <a:r>
              <a:rPr lang="en-US" sz="1600" b="1" dirty="0" err="1"/>
              <a:t>kalendarit</a:t>
            </a:r>
            <a:r>
              <a:rPr lang="en-US" sz="1600" b="1" dirty="0"/>
              <a:t> </a:t>
            </a:r>
            <a:r>
              <a:rPr lang="en-US" sz="1600" b="1" dirty="0" err="1"/>
              <a:t>ju</a:t>
            </a:r>
            <a:r>
              <a:rPr lang="en-US" sz="1600" b="1" dirty="0"/>
              <a:t> </a:t>
            </a:r>
            <a:r>
              <a:rPr lang="en-US" sz="1600" b="1" dirty="0" err="1"/>
              <a:t>mund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plotësoni</a:t>
            </a:r>
            <a:r>
              <a:rPr lang="en-US" sz="1600" b="1" dirty="0"/>
              <a:t> </a:t>
            </a:r>
            <a:r>
              <a:rPr lang="en-US" sz="1600" b="1" dirty="0" err="1"/>
              <a:t>datat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cilat</a:t>
            </a:r>
            <a:r>
              <a:rPr lang="en-US" sz="1600" b="1" dirty="0"/>
              <a:t> </a:t>
            </a:r>
            <a:r>
              <a:rPr lang="en-US" sz="1600" b="1" dirty="0" err="1"/>
              <a:t>jeni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zënë</a:t>
            </a:r>
            <a:r>
              <a:rPr lang="en-US" sz="1600" b="1" dirty="0"/>
              <a:t>,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mënyrë</a:t>
            </a:r>
            <a:r>
              <a:rPr lang="en-US" sz="1600" b="1" dirty="0"/>
              <a:t> </a:t>
            </a:r>
            <a:r>
              <a:rPr lang="en-US" sz="1600" b="1" dirty="0" err="1"/>
              <a:t>që</a:t>
            </a:r>
            <a:r>
              <a:rPr lang="en-US" sz="1600" b="1" dirty="0"/>
              <a:t> </a:t>
            </a:r>
            <a:r>
              <a:rPr lang="en-US" sz="1600" b="1" dirty="0" err="1"/>
              <a:t>mysafirët</a:t>
            </a:r>
            <a:r>
              <a:rPr lang="en-US" sz="1600" b="1" dirty="0"/>
              <a:t> </a:t>
            </a:r>
            <a:r>
              <a:rPr lang="en-US" sz="1600" b="1" dirty="0" err="1"/>
              <a:t>tuaj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dinë</a:t>
            </a:r>
            <a:r>
              <a:rPr lang="en-US" sz="1600" b="1" dirty="0"/>
              <a:t> se </a:t>
            </a:r>
            <a:r>
              <a:rPr lang="en-US" sz="1600" b="1" dirty="0" err="1"/>
              <a:t>kur</a:t>
            </a:r>
            <a:r>
              <a:rPr lang="en-US" sz="1600" b="1" dirty="0"/>
              <a:t> </a:t>
            </a:r>
            <a:r>
              <a:rPr lang="sq-AL" sz="1600" b="1" dirty="0" smtClean="0"/>
              <a:t>mund të rezervojnë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272714"/>
            <a:ext cx="8576613" cy="440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Plotësoni</a:t>
            </a:r>
            <a:r>
              <a:rPr lang="en-US" sz="1600" b="1" dirty="0"/>
              <a:t> </a:t>
            </a:r>
            <a:r>
              <a:rPr lang="en-US" sz="1600" b="1" dirty="0" err="1"/>
              <a:t>informacionin</a:t>
            </a:r>
            <a:r>
              <a:rPr lang="en-US" sz="1600" b="1" dirty="0"/>
              <a:t> e </a:t>
            </a:r>
            <a:r>
              <a:rPr lang="en-US" sz="1600" b="1" dirty="0" err="1"/>
              <a:t>mëposhtëm</a:t>
            </a:r>
            <a:r>
              <a:rPr lang="en-US" sz="1600" b="1" dirty="0"/>
              <a:t>:</a:t>
            </a:r>
          </a:p>
          <a:p>
            <a:endParaRPr lang="en-US" sz="1600" b="1" dirty="0"/>
          </a:p>
          <a:p>
            <a:r>
              <a:rPr lang="en-US" sz="1600" b="1" dirty="0" err="1"/>
              <a:t>Çmimi</a:t>
            </a:r>
            <a:r>
              <a:rPr lang="en-US" sz="1600" b="1" dirty="0"/>
              <a:t> </a:t>
            </a:r>
            <a:r>
              <a:rPr lang="en-US" sz="1600" b="1" dirty="0" err="1"/>
              <a:t>bazë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 err="1"/>
              <a:t>Çmimi</a:t>
            </a:r>
            <a:r>
              <a:rPr lang="en-US" sz="1600" b="1" dirty="0"/>
              <a:t> minimal</a:t>
            </a:r>
          </a:p>
          <a:p>
            <a:endParaRPr lang="en-US" sz="1600" b="1" dirty="0"/>
          </a:p>
          <a:p>
            <a:r>
              <a:rPr lang="en-US" sz="1600" b="1" dirty="0" err="1"/>
              <a:t>Çmimi</a:t>
            </a:r>
            <a:r>
              <a:rPr lang="en-US" sz="1600" b="1" dirty="0"/>
              <a:t> </a:t>
            </a:r>
            <a:r>
              <a:rPr lang="en-US" sz="1600" b="1" dirty="0" err="1"/>
              <a:t>maksimal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 err="1" smtClean="0"/>
              <a:t>Monedh</a:t>
            </a:r>
            <a:r>
              <a:rPr lang="sq-AL" sz="1600" b="1" dirty="0" smtClean="0"/>
              <a:t>a (valuta)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211455"/>
            <a:ext cx="8872398" cy="454119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4930775" y="3238481"/>
            <a:ext cx="4780543" cy="660518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963886" y="2860766"/>
            <a:ext cx="4605120" cy="755431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001930" y="3729291"/>
            <a:ext cx="4638232" cy="942451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001930" y="4349097"/>
            <a:ext cx="4638232" cy="942451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2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37607" y="1777238"/>
            <a:ext cx="2286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këtë</a:t>
            </a:r>
            <a:r>
              <a:rPr lang="en-US" sz="1600" b="1" dirty="0"/>
              <a:t> hap </a:t>
            </a:r>
            <a:r>
              <a:rPr lang="en-US" sz="1600" b="1" dirty="0" err="1"/>
              <a:t>AirBnb</a:t>
            </a:r>
            <a:r>
              <a:rPr lang="en-US" sz="1600" b="1" dirty="0"/>
              <a:t> do </a:t>
            </a:r>
            <a:r>
              <a:rPr lang="en-US" sz="1600" b="1" dirty="0" err="1"/>
              <a:t>t'ju</a:t>
            </a:r>
            <a:r>
              <a:rPr lang="en-US" sz="1600" b="1" dirty="0"/>
              <a:t> </a:t>
            </a:r>
            <a:r>
              <a:rPr lang="en-US" sz="1600" b="1" dirty="0" err="1"/>
              <a:t>propozojë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jepni</a:t>
            </a:r>
            <a:r>
              <a:rPr lang="en-US" sz="1600" b="1" dirty="0"/>
              <a:t> </a:t>
            </a:r>
            <a:r>
              <a:rPr lang="en-US" sz="1600" b="1" dirty="0" err="1"/>
              <a:t>zbritje</a:t>
            </a:r>
            <a:r>
              <a:rPr lang="en-US" sz="1600" b="1" dirty="0"/>
              <a:t> </a:t>
            </a:r>
            <a:r>
              <a:rPr lang="en-US" sz="1600" b="1" dirty="0" err="1"/>
              <a:t>për</a:t>
            </a:r>
            <a:r>
              <a:rPr lang="en-US" sz="1600" b="1" dirty="0"/>
              <a:t> </a:t>
            </a:r>
            <a:r>
              <a:rPr lang="en-US" sz="1600" b="1" dirty="0" err="1"/>
              <a:t>mysafirët</a:t>
            </a:r>
            <a:r>
              <a:rPr lang="en-US" sz="1600" b="1" dirty="0"/>
              <a:t> e </a:t>
            </a:r>
            <a:r>
              <a:rPr lang="en-US" sz="1600" b="1" dirty="0" err="1"/>
              <a:t>parë</a:t>
            </a:r>
            <a:r>
              <a:rPr lang="en-US" sz="1600" b="1" dirty="0"/>
              <a:t> </a:t>
            </a:r>
            <a:r>
              <a:rPr lang="en-US" sz="1600" b="1" dirty="0" err="1"/>
              <a:t>ose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njëfarë</a:t>
            </a:r>
            <a:r>
              <a:rPr lang="en-US" sz="1600" b="1" dirty="0"/>
              <a:t> </a:t>
            </a:r>
            <a:r>
              <a:rPr lang="en-US" sz="1600" b="1" dirty="0" err="1"/>
              <a:t>mënyre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ofertës</a:t>
            </a:r>
            <a:r>
              <a:rPr lang="en-US" sz="1600" b="1" dirty="0"/>
              <a:t> </a:t>
            </a:r>
            <a:r>
              <a:rPr lang="en-US" sz="1600" b="1" dirty="0" err="1"/>
              <a:t>tjetër</a:t>
            </a:r>
            <a:r>
              <a:rPr lang="en-US" sz="1600" b="1" dirty="0"/>
              <a:t>. </a:t>
            </a:r>
            <a:r>
              <a:rPr lang="en-US" sz="1600" b="1" dirty="0" err="1"/>
              <a:t>Ju</a:t>
            </a:r>
            <a:r>
              <a:rPr lang="en-US" sz="1600" b="1" dirty="0"/>
              <a:t> </a:t>
            </a:r>
            <a:r>
              <a:rPr lang="en-US" sz="1600" b="1" dirty="0" err="1"/>
              <a:t>mund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zgjidhni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mos</a:t>
            </a:r>
            <a:r>
              <a:rPr lang="en-US" sz="1600" b="1" dirty="0"/>
              <a:t> </a:t>
            </a:r>
            <a:r>
              <a:rPr lang="en-US" sz="1600" b="1" dirty="0" err="1"/>
              <a:t>keni</a:t>
            </a:r>
            <a:r>
              <a:rPr lang="en-US" sz="1600" b="1" dirty="0"/>
              <a:t> </a:t>
            </a:r>
            <a:r>
              <a:rPr lang="en-US" sz="1600" b="1" dirty="0" err="1"/>
              <a:t>një</a:t>
            </a:r>
            <a:r>
              <a:rPr lang="en-US" sz="1600" b="1" dirty="0"/>
              <a:t> </a:t>
            </a:r>
            <a:r>
              <a:rPr lang="en-US" sz="1600" b="1" dirty="0" err="1"/>
              <a:t>ofertë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veçantë</a:t>
            </a:r>
            <a:r>
              <a:rPr lang="en-US" sz="1600" b="1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146951"/>
            <a:ext cx="9097268" cy="469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37607" y="1777238"/>
            <a:ext cx="2286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këtë</a:t>
            </a:r>
            <a:r>
              <a:rPr lang="en-US" sz="1600" b="1" dirty="0"/>
              <a:t> hap, </a:t>
            </a:r>
            <a:r>
              <a:rPr lang="en-US" sz="1600" b="1" dirty="0" err="1"/>
              <a:t>AirBnb</a:t>
            </a:r>
            <a:r>
              <a:rPr lang="en-US" sz="1600" b="1" dirty="0"/>
              <a:t> do </a:t>
            </a:r>
            <a:r>
              <a:rPr lang="en-US" sz="1600" b="1" dirty="0" err="1"/>
              <a:t>t'ju</a:t>
            </a:r>
            <a:r>
              <a:rPr lang="en-US" sz="1600" b="1" dirty="0"/>
              <a:t> </a:t>
            </a:r>
            <a:r>
              <a:rPr lang="en-US" sz="1600" b="1" dirty="0" err="1"/>
              <a:t>ofrojë</a:t>
            </a:r>
            <a:r>
              <a:rPr lang="en-US" sz="1600" b="1" dirty="0"/>
              <a:t> </a:t>
            </a:r>
            <a:r>
              <a:rPr lang="en-US" sz="1600" b="1" dirty="0" err="1"/>
              <a:t>zbritje</a:t>
            </a:r>
            <a:r>
              <a:rPr lang="en-US" sz="1600" b="1" dirty="0"/>
              <a:t> </a:t>
            </a:r>
            <a:r>
              <a:rPr lang="en-US" sz="1600" b="1" dirty="0" err="1"/>
              <a:t>për</a:t>
            </a:r>
            <a:r>
              <a:rPr lang="en-US" sz="1600" b="1" dirty="0"/>
              <a:t> </a:t>
            </a:r>
            <a:r>
              <a:rPr lang="en-US" sz="1600" b="1" dirty="0" err="1"/>
              <a:t>qëndrim</a:t>
            </a:r>
            <a:r>
              <a:rPr lang="en-US" sz="1600" b="1" dirty="0"/>
              <a:t> </a:t>
            </a:r>
            <a:r>
              <a:rPr lang="en-US" sz="1600" b="1" dirty="0" err="1"/>
              <a:t>mujor</a:t>
            </a:r>
            <a:r>
              <a:rPr lang="en-US" sz="1600" b="1" dirty="0"/>
              <a:t> </a:t>
            </a:r>
            <a:r>
              <a:rPr lang="en-US" sz="1600" b="1" dirty="0" err="1"/>
              <a:t>ose</a:t>
            </a:r>
            <a:r>
              <a:rPr lang="en-US" sz="1600" b="1" dirty="0"/>
              <a:t> </a:t>
            </a:r>
            <a:r>
              <a:rPr lang="en-US" sz="1600" b="1" dirty="0" err="1"/>
              <a:t>javor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mysafirëve</a:t>
            </a:r>
            <a:r>
              <a:rPr lang="en-US" sz="1600" b="1" dirty="0"/>
              <a:t> </a:t>
            </a:r>
            <a:r>
              <a:rPr lang="en-US" sz="1600" b="1" dirty="0" err="1"/>
              <a:t>tuaj</a:t>
            </a:r>
            <a:r>
              <a:rPr lang="en-US" sz="1600" b="1" dirty="0"/>
              <a:t>. </a:t>
            </a:r>
            <a:r>
              <a:rPr lang="en-US" sz="1600" b="1" dirty="0" err="1"/>
              <a:t>Një</a:t>
            </a:r>
            <a:r>
              <a:rPr lang="en-US" sz="1600" b="1" dirty="0"/>
              <a:t> ide e </a:t>
            </a:r>
            <a:r>
              <a:rPr lang="en-US" sz="1600" b="1" dirty="0" err="1"/>
              <a:t>mirë</a:t>
            </a:r>
            <a:r>
              <a:rPr lang="en-US" sz="1600" b="1" dirty="0"/>
              <a:t> </a:t>
            </a:r>
            <a:r>
              <a:rPr lang="en-US" sz="1600" b="1" dirty="0" err="1"/>
              <a:t>nga</a:t>
            </a:r>
            <a:r>
              <a:rPr lang="en-US" sz="1600" b="1" dirty="0"/>
              <a:t> </a:t>
            </a:r>
            <a:r>
              <a:rPr lang="sq-AL" sz="1600" b="1" dirty="0" smtClean="0"/>
              <a:t>aspekti </a:t>
            </a:r>
            <a:r>
              <a:rPr lang="en-US" sz="1600" b="1" dirty="0" smtClean="0"/>
              <a:t> shit</a:t>
            </a:r>
            <a:r>
              <a:rPr lang="sq-AL" sz="1600" b="1" dirty="0" smtClean="0"/>
              <a:t>ës</a:t>
            </a:r>
            <a:r>
              <a:rPr lang="en-US" sz="1600" b="1" dirty="0" smtClean="0"/>
              <a:t> </a:t>
            </a:r>
            <a:r>
              <a:rPr lang="en-US" sz="1600" b="1" dirty="0" err="1"/>
              <a:t>është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vendosni</a:t>
            </a:r>
            <a:r>
              <a:rPr lang="en-US" sz="1600" b="1" dirty="0"/>
              <a:t> </a:t>
            </a:r>
            <a:r>
              <a:rPr lang="en-US" sz="1600" b="1" dirty="0" err="1"/>
              <a:t>një</a:t>
            </a:r>
            <a:r>
              <a:rPr lang="en-US" sz="1600" b="1" dirty="0"/>
              <a:t> </a:t>
            </a:r>
            <a:r>
              <a:rPr lang="en-US" sz="1600" b="1" dirty="0" err="1"/>
              <a:t>zbritje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një</a:t>
            </a:r>
            <a:r>
              <a:rPr lang="en-US" sz="1600" b="1" dirty="0"/>
              <a:t> </a:t>
            </a:r>
            <a:r>
              <a:rPr lang="en-US" sz="1600" b="1" dirty="0" err="1"/>
              <a:t>qëndrim</a:t>
            </a:r>
            <a:r>
              <a:rPr lang="en-US" sz="1600" b="1" dirty="0"/>
              <a:t> </a:t>
            </a:r>
            <a:r>
              <a:rPr lang="en-US" sz="1600" b="1" dirty="0" err="1"/>
              <a:t>më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gjatë</a:t>
            </a:r>
            <a:r>
              <a:rPr lang="en-US" sz="1600" b="1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1048837"/>
            <a:ext cx="9471609" cy="481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151920"/>
            <a:ext cx="9029664" cy="46285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7842" y="1444990"/>
            <a:ext cx="1188720" cy="3838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54712" y="2047566"/>
            <a:ext cx="2182303" cy="1224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602117" y="1344507"/>
            <a:ext cx="228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600" b="1" dirty="0" smtClean="0"/>
              <a:t>Klikoni në Become a host menynë</a:t>
            </a:r>
            <a:endParaRPr lang="en-US" sz="16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329061" y="1636894"/>
            <a:ext cx="1166813" cy="0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612634" y="2414947"/>
            <a:ext cx="228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600" b="1" dirty="0" smtClean="0"/>
              <a:t>Klikoni në</a:t>
            </a:r>
            <a:r>
              <a:rPr lang="mk-MK" sz="1600" b="1" dirty="0" smtClean="0"/>
              <a:t> </a:t>
            </a:r>
            <a:r>
              <a:rPr lang="sq-AL" sz="1600" b="1" dirty="0" smtClean="0"/>
              <a:t>opsionin </a:t>
            </a:r>
          </a:p>
          <a:p>
            <a:r>
              <a:rPr lang="sq-AL" sz="1600" b="1" dirty="0" smtClean="0"/>
              <a:t>List </a:t>
            </a:r>
            <a:r>
              <a:rPr lang="en-US" sz="1600" b="1" dirty="0" smtClean="0"/>
              <a:t>you</a:t>
            </a:r>
            <a:r>
              <a:rPr lang="sq-AL" sz="1600" b="1" dirty="0"/>
              <a:t>r</a:t>
            </a:r>
            <a:r>
              <a:rPr lang="en-US" sz="1600" b="1" dirty="0" smtClean="0"/>
              <a:t> place</a:t>
            </a:r>
            <a:endParaRPr lang="en-US" sz="16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8221793" y="2707334"/>
            <a:ext cx="1166813" cy="0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6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37607" y="1777238"/>
            <a:ext cx="2286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këtë</a:t>
            </a:r>
            <a:r>
              <a:rPr lang="en-US" sz="1600" b="1" dirty="0"/>
              <a:t> hap </a:t>
            </a:r>
            <a:r>
              <a:rPr lang="en-US" sz="1600" b="1" dirty="0" err="1"/>
              <a:t>AirBnb</a:t>
            </a:r>
            <a:r>
              <a:rPr lang="en-US" sz="1600" b="1" dirty="0"/>
              <a:t> do </a:t>
            </a:r>
            <a:r>
              <a:rPr lang="en-US" sz="1600" b="1" dirty="0" err="1"/>
              <a:t>t'ju</a:t>
            </a:r>
            <a:r>
              <a:rPr lang="en-US" sz="1600" b="1" dirty="0"/>
              <a:t> </a:t>
            </a:r>
            <a:r>
              <a:rPr lang="en-US" sz="1600" b="1" dirty="0" err="1"/>
              <a:t>japë</a:t>
            </a:r>
            <a:r>
              <a:rPr lang="en-US" sz="1600" b="1" dirty="0"/>
              <a:t> </a:t>
            </a:r>
            <a:r>
              <a:rPr lang="en-US" sz="1600" b="1" dirty="0" err="1"/>
              <a:t>një</a:t>
            </a:r>
            <a:r>
              <a:rPr lang="en-US" sz="1600" b="1" dirty="0"/>
              <a:t> </a:t>
            </a:r>
            <a:r>
              <a:rPr lang="en-US" sz="1600" b="1" dirty="0" err="1"/>
              <a:t>listë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gjërave</a:t>
            </a:r>
            <a:r>
              <a:rPr lang="en-US" sz="1600" b="1" dirty="0"/>
              <a:t> </a:t>
            </a:r>
            <a:r>
              <a:rPr lang="en-US" sz="1600" b="1" dirty="0" err="1"/>
              <a:t>që</a:t>
            </a:r>
            <a:r>
              <a:rPr lang="en-US" sz="1600" b="1" dirty="0"/>
              <a:t> </a:t>
            </a:r>
            <a:r>
              <a:rPr lang="en-US" sz="1600" b="1" dirty="0" err="1"/>
              <a:t>mund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prisni</a:t>
            </a:r>
            <a:r>
              <a:rPr lang="en-US" sz="1600" b="1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220360"/>
            <a:ext cx="8783785" cy="452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37607" y="1777238"/>
            <a:ext cx="2286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hapin</a:t>
            </a:r>
            <a:r>
              <a:rPr lang="en-US" sz="1600" b="1" dirty="0"/>
              <a:t> e </a:t>
            </a:r>
            <a:r>
              <a:rPr lang="en-US" sz="1600" b="1" dirty="0" err="1"/>
              <a:t>parafundit</a:t>
            </a:r>
            <a:r>
              <a:rPr lang="en-US" sz="1600" b="1" dirty="0"/>
              <a:t>, </a:t>
            </a:r>
            <a:r>
              <a:rPr lang="en-US" sz="1600" b="1" dirty="0" err="1"/>
              <a:t>AirBnb</a:t>
            </a:r>
            <a:r>
              <a:rPr lang="en-US" sz="1600" b="1" dirty="0"/>
              <a:t> </a:t>
            </a:r>
            <a:r>
              <a:rPr lang="en-US" sz="1600" b="1" dirty="0" err="1"/>
              <a:t>duhet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publikojë</a:t>
            </a:r>
            <a:r>
              <a:rPr lang="en-US" sz="1600" b="1" dirty="0"/>
              <a:t> </a:t>
            </a:r>
            <a:r>
              <a:rPr lang="en-US" sz="1600" b="1" dirty="0" err="1"/>
              <a:t>pronën</a:t>
            </a:r>
            <a:r>
              <a:rPr lang="en-US" sz="1600" b="1" dirty="0"/>
              <a:t> </a:t>
            </a:r>
            <a:r>
              <a:rPr lang="en-US" sz="1600" b="1" dirty="0" err="1"/>
              <a:t>tuaj</a:t>
            </a:r>
            <a:r>
              <a:rPr lang="en-US" sz="1600" b="1" dirty="0"/>
              <a:t> </a:t>
            </a:r>
            <a:r>
              <a:rPr lang="en-US" sz="1600" b="1" dirty="0" err="1"/>
              <a:t>si</a:t>
            </a:r>
            <a:r>
              <a:rPr lang="en-US" sz="1600" b="1" dirty="0"/>
              <a:t> </a:t>
            </a:r>
            <a:r>
              <a:rPr lang="en-US" sz="1600" b="1" dirty="0" err="1"/>
              <a:t>aktive</a:t>
            </a:r>
            <a:r>
              <a:rPr lang="en-US" sz="1600" b="1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0" y="1173328"/>
            <a:ext cx="8927105" cy="463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37607" y="1777238"/>
            <a:ext cx="2286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hapin</a:t>
            </a:r>
            <a:r>
              <a:rPr lang="en-US" sz="1600" b="1" dirty="0"/>
              <a:t> </a:t>
            </a:r>
            <a:r>
              <a:rPr lang="en-US" sz="1600" b="1" dirty="0" err="1"/>
              <a:t>përfundimtar</a:t>
            </a:r>
            <a:r>
              <a:rPr lang="en-US" sz="1600" b="1" dirty="0"/>
              <a:t>, </a:t>
            </a:r>
            <a:r>
              <a:rPr lang="en-US" sz="1600" b="1" dirty="0" err="1"/>
              <a:t>AirBnb</a:t>
            </a:r>
            <a:r>
              <a:rPr lang="en-US" sz="1600" b="1" dirty="0"/>
              <a:t> </a:t>
            </a:r>
            <a:r>
              <a:rPr lang="en-US" sz="1600" b="1" dirty="0" err="1"/>
              <a:t>kontrolloni</a:t>
            </a:r>
            <a:r>
              <a:rPr lang="en-US" sz="1600" b="1" dirty="0"/>
              <a:t> </a:t>
            </a:r>
            <a:r>
              <a:rPr lang="en-US" sz="1600" b="1" dirty="0" err="1"/>
              <a:t>cilësimet</a:t>
            </a:r>
            <a:r>
              <a:rPr lang="en-US" sz="1600" b="1" dirty="0"/>
              <a:t> </a:t>
            </a:r>
            <a:r>
              <a:rPr lang="en-US" sz="1600" b="1" dirty="0" err="1"/>
              <a:t>tuaja</a:t>
            </a:r>
            <a:r>
              <a:rPr lang="en-US" sz="1600" b="1" dirty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/>
              <a:t>klikoni</a:t>
            </a:r>
            <a:r>
              <a:rPr lang="en-US" sz="1600" b="1" dirty="0"/>
              <a:t> </a:t>
            </a:r>
            <a:r>
              <a:rPr lang="en-US" sz="1600" b="1" dirty="0" err="1" smtClean="0"/>
              <a:t>publikoni</a:t>
            </a:r>
            <a:r>
              <a:rPr lang="sq-AL" sz="1600" b="1" smtClean="0"/>
              <a:t> (Publish).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3" y="1157036"/>
            <a:ext cx="9339370" cy="479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347639"/>
            <a:ext cx="2286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600" b="1" dirty="0" smtClean="0"/>
              <a:t>K</a:t>
            </a:r>
            <a:r>
              <a:rPr lang="en-US" sz="1600" b="1" dirty="0" err="1" smtClean="0"/>
              <a:t>rijoni</a:t>
            </a:r>
            <a:r>
              <a:rPr lang="en-US" sz="1600" b="1" dirty="0" smtClean="0"/>
              <a:t> </a:t>
            </a:r>
            <a:r>
              <a:rPr lang="en-US" sz="1600" b="1" dirty="0" err="1"/>
              <a:t>një</a:t>
            </a:r>
            <a:r>
              <a:rPr lang="en-US" sz="1600" b="1" dirty="0"/>
              <a:t> </a:t>
            </a:r>
            <a:r>
              <a:rPr lang="en-US" sz="1600" b="1" dirty="0" err="1"/>
              <a:t>emër</a:t>
            </a:r>
            <a:r>
              <a:rPr lang="en-US" sz="1600" b="1" dirty="0"/>
              <a:t> </a:t>
            </a:r>
            <a:r>
              <a:rPr lang="en-US" sz="1600" b="1" dirty="0" err="1"/>
              <a:t>përdoruesi</a:t>
            </a:r>
            <a:r>
              <a:rPr lang="en-US" sz="1600" b="1" dirty="0"/>
              <a:t> me </a:t>
            </a:r>
            <a:r>
              <a:rPr lang="en-US" sz="1600" b="1" dirty="0" err="1"/>
              <a:t>llogarinë</a:t>
            </a:r>
            <a:r>
              <a:rPr lang="en-US" sz="1600" b="1" dirty="0"/>
              <a:t> </a:t>
            </a:r>
            <a:r>
              <a:rPr lang="en-US" sz="1600" b="1" dirty="0" err="1"/>
              <a:t>tuaj</a:t>
            </a:r>
            <a:r>
              <a:rPr lang="en-US" sz="1600" b="1" dirty="0"/>
              <a:t> </a:t>
            </a:r>
            <a:r>
              <a:rPr lang="sq-AL" sz="1600" b="1" dirty="0" smtClean="0"/>
              <a:t>të </a:t>
            </a:r>
            <a:r>
              <a:rPr lang="en-US" sz="1600" b="1" dirty="0" smtClean="0"/>
              <a:t>FB</a:t>
            </a:r>
            <a:r>
              <a:rPr lang="en-US" sz="1600" b="1" dirty="0"/>
              <a:t>, me </a:t>
            </a:r>
            <a:r>
              <a:rPr lang="en-US" sz="1600" b="1" dirty="0" err="1"/>
              <a:t>llogarinë</a:t>
            </a:r>
            <a:r>
              <a:rPr lang="en-US" sz="1600" b="1" dirty="0"/>
              <a:t> </a:t>
            </a:r>
            <a:r>
              <a:rPr lang="en-US" sz="1600" b="1" dirty="0" err="1"/>
              <a:t>tuaj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Google, </a:t>
            </a:r>
            <a:r>
              <a:rPr lang="en-US" sz="1600" b="1" dirty="0" err="1"/>
              <a:t>ose</a:t>
            </a:r>
            <a:r>
              <a:rPr lang="en-US" sz="1600" b="1" dirty="0"/>
              <a:t> </a:t>
            </a:r>
            <a:r>
              <a:rPr lang="en-US" sz="1600" b="1" dirty="0" err="1"/>
              <a:t>direkt</a:t>
            </a:r>
            <a:r>
              <a:rPr lang="en-US" sz="1600" b="1" dirty="0"/>
              <a:t> me </a:t>
            </a:r>
            <a:r>
              <a:rPr lang="en-US" sz="1600" b="1" dirty="0" err="1"/>
              <a:t>adresën</a:t>
            </a:r>
            <a:r>
              <a:rPr lang="en-US" sz="1600" b="1" dirty="0"/>
              <a:t> </a:t>
            </a:r>
            <a:r>
              <a:rPr lang="en-US" sz="1600" b="1" dirty="0" err="1"/>
              <a:t>tuaj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postës</a:t>
            </a:r>
            <a:r>
              <a:rPr lang="en-US" sz="1600" b="1" dirty="0"/>
              <a:t> </a:t>
            </a:r>
            <a:r>
              <a:rPr lang="en-US" sz="1600" b="1" dirty="0" err="1" smtClean="0"/>
              <a:t>elektronike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9602117" y="3070323"/>
            <a:ext cx="22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600" b="1" dirty="0" smtClean="0"/>
              <a:t>Opsioni më i sigurtë është të krijohet profili me e-mail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7" y="1347639"/>
            <a:ext cx="7793160" cy="403014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821576" y="2024743"/>
            <a:ext cx="2690143" cy="320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959427" y="2291786"/>
            <a:ext cx="3536447" cy="793512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30" idx="3"/>
          </p:cNvCxnSpPr>
          <p:nvPr/>
        </p:nvCxnSpPr>
        <p:spPr>
          <a:xfrm flipH="1">
            <a:off x="5511719" y="3379209"/>
            <a:ext cx="4037277" cy="245734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4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15686" y="1844427"/>
            <a:ext cx="228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600" b="1" dirty="0" smtClean="0"/>
              <a:t>Selektoni çfarë lloji të objektit jepni me qira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" y="1245269"/>
            <a:ext cx="8332753" cy="4234882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4721392" y="2224248"/>
            <a:ext cx="5022780" cy="780225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6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15686" y="1844427"/>
            <a:ext cx="2286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600" b="1" dirty="0" smtClean="0"/>
              <a:t>Selektoni nënkategori të objektit në pronën tuaj.</a:t>
            </a:r>
            <a:r>
              <a:rPr lang="mk-MK" sz="1600" b="1" dirty="0" smtClean="0"/>
              <a:t> </a:t>
            </a:r>
            <a:r>
              <a:rPr lang="en-US" sz="1600" b="1" dirty="0" err="1"/>
              <a:t>Këtu</a:t>
            </a:r>
            <a:r>
              <a:rPr lang="en-US" sz="1600" b="1" dirty="0"/>
              <a:t> </a:t>
            </a:r>
            <a:r>
              <a:rPr lang="en-US" sz="1600" b="1" dirty="0" err="1"/>
              <a:t>mund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zgjidhni</a:t>
            </a:r>
            <a:r>
              <a:rPr lang="en-US" sz="1600" b="1" dirty="0"/>
              <a:t> </a:t>
            </a:r>
            <a:r>
              <a:rPr lang="en-US" sz="1600" b="1" dirty="0" err="1"/>
              <a:t>më</a:t>
            </a:r>
            <a:r>
              <a:rPr lang="en-US" sz="1600" b="1" dirty="0"/>
              <a:t> </a:t>
            </a:r>
            <a:r>
              <a:rPr lang="en-US" sz="1600" b="1" dirty="0" err="1"/>
              <a:t>shumë</a:t>
            </a:r>
            <a:r>
              <a:rPr lang="en-US" sz="1600" b="1" dirty="0"/>
              <a:t> </a:t>
            </a:r>
            <a:r>
              <a:rPr lang="en-US" sz="1600" b="1" dirty="0" err="1"/>
              <a:t>opsione</a:t>
            </a:r>
            <a:r>
              <a:rPr lang="en-US" sz="1600" b="1" dirty="0"/>
              <a:t>,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varësi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llojit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shtëpisë</a:t>
            </a:r>
            <a:r>
              <a:rPr lang="en-US" sz="1600" b="1" dirty="0"/>
              <a:t> </a:t>
            </a:r>
            <a:r>
              <a:rPr lang="en-US" sz="1600" b="1" dirty="0" err="1"/>
              <a:t>apo</a:t>
            </a:r>
            <a:r>
              <a:rPr lang="en-US" sz="1600" b="1" dirty="0"/>
              <a:t> </a:t>
            </a:r>
            <a:r>
              <a:rPr lang="en-US" sz="1600" b="1" dirty="0" err="1"/>
              <a:t>apartamentit</a:t>
            </a:r>
            <a:r>
              <a:rPr lang="en-US" sz="1600" b="1" dirty="0"/>
              <a:t> </a:t>
            </a:r>
            <a:r>
              <a:rPr lang="en-US" sz="1600" b="1" dirty="0" err="1"/>
              <a:t>që</a:t>
            </a:r>
            <a:r>
              <a:rPr lang="en-US" sz="1600" b="1" dirty="0"/>
              <a:t> </a:t>
            </a:r>
            <a:r>
              <a:rPr lang="en-US" sz="1600" b="1" dirty="0" err="1"/>
              <a:t>lëshoni</a:t>
            </a:r>
            <a:r>
              <a:rPr lang="en-US" sz="1600" b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268543"/>
            <a:ext cx="8082141" cy="4296234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4112286" y="2338473"/>
            <a:ext cx="5160399" cy="705534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15686" y="1844427"/>
            <a:ext cx="228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Vendosni</a:t>
            </a:r>
            <a:r>
              <a:rPr lang="en-US" sz="1600" b="1" dirty="0"/>
              <a:t> </a:t>
            </a:r>
            <a:r>
              <a:rPr lang="en-US" sz="1600" b="1" dirty="0" err="1"/>
              <a:t>kapacitetin</a:t>
            </a:r>
            <a:r>
              <a:rPr lang="en-US" sz="1600" b="1" dirty="0"/>
              <a:t> </a:t>
            </a:r>
            <a:r>
              <a:rPr lang="en-US" sz="1600" b="1" dirty="0" err="1"/>
              <a:t>maksimal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mysafirëve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6" y="1031183"/>
            <a:ext cx="9169524" cy="472739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4772031" y="2225368"/>
            <a:ext cx="4602659" cy="4181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719012" y="2921645"/>
            <a:ext cx="4602659" cy="4181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670026" y="3576105"/>
            <a:ext cx="4602659" cy="4181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860919" y="4494987"/>
            <a:ext cx="4602659" cy="4181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892529" y="5048530"/>
            <a:ext cx="4602659" cy="4181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576674" y="2643037"/>
            <a:ext cx="228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Vendosni</a:t>
            </a:r>
            <a:r>
              <a:rPr lang="en-US" sz="1600" b="1" dirty="0"/>
              <a:t> </a:t>
            </a:r>
            <a:r>
              <a:rPr lang="en-US" sz="1600" b="1" dirty="0" err="1"/>
              <a:t>numrin</a:t>
            </a:r>
            <a:r>
              <a:rPr lang="en-US" sz="1600" b="1" dirty="0"/>
              <a:t> e </a:t>
            </a:r>
            <a:r>
              <a:rPr lang="en-US" sz="1600" b="1" dirty="0" err="1"/>
              <a:t>tualeteve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576674" y="3304625"/>
            <a:ext cx="22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Rregulloni</a:t>
            </a:r>
            <a:r>
              <a:rPr lang="en-US" sz="1600" b="1" dirty="0"/>
              <a:t> </a:t>
            </a:r>
            <a:r>
              <a:rPr lang="en-US" sz="1600" b="1" dirty="0" err="1"/>
              <a:t>numrin</a:t>
            </a:r>
            <a:r>
              <a:rPr lang="en-US" sz="1600" b="1" dirty="0"/>
              <a:t> e </a:t>
            </a:r>
            <a:r>
              <a:rPr lang="en-US" sz="1600" b="1" dirty="0" err="1"/>
              <a:t>shtretërve</a:t>
            </a:r>
            <a:r>
              <a:rPr lang="en-US" sz="1600" b="1" dirty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/>
              <a:t>llojin</a:t>
            </a:r>
            <a:r>
              <a:rPr lang="en-US" sz="1600" b="1" dirty="0"/>
              <a:t> e </a:t>
            </a:r>
            <a:r>
              <a:rPr lang="en-US" sz="1600" b="1" dirty="0" err="1"/>
              <a:t>shtretërve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9576674" y="4194578"/>
            <a:ext cx="228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Caktoni</a:t>
            </a:r>
            <a:r>
              <a:rPr lang="en-US" sz="1600" b="1" dirty="0"/>
              <a:t> </a:t>
            </a:r>
            <a:r>
              <a:rPr lang="en-US" sz="1600" b="1" dirty="0" err="1"/>
              <a:t>numrin</a:t>
            </a:r>
            <a:r>
              <a:rPr lang="en-US" sz="1600" b="1" dirty="0"/>
              <a:t> e </a:t>
            </a:r>
            <a:r>
              <a:rPr lang="en-US" sz="1600" b="1" dirty="0" err="1"/>
              <a:t>dhomave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gjumit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9608284" y="4777050"/>
            <a:ext cx="228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Vendosni</a:t>
            </a:r>
            <a:r>
              <a:rPr lang="en-US" sz="1600" b="1" dirty="0"/>
              <a:t> </a:t>
            </a:r>
            <a:r>
              <a:rPr lang="en-US" sz="1600" b="1" dirty="0" err="1"/>
              <a:t>numrin</a:t>
            </a:r>
            <a:r>
              <a:rPr lang="en-US" sz="1600" b="1" dirty="0"/>
              <a:t> e </a:t>
            </a:r>
            <a:r>
              <a:rPr lang="en-US" sz="1600" b="1" dirty="0" err="1"/>
              <a:t>dhomave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përbashkëta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022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15686" y="1844427"/>
            <a:ext cx="22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Vendosni</a:t>
            </a:r>
            <a:r>
              <a:rPr lang="en-US" sz="1600" b="1" dirty="0"/>
              <a:t> </a:t>
            </a:r>
            <a:r>
              <a:rPr lang="en-US" sz="1600" b="1" dirty="0" err="1"/>
              <a:t>numrin</a:t>
            </a:r>
            <a:r>
              <a:rPr lang="en-US" sz="1600" b="1" dirty="0"/>
              <a:t> e </a:t>
            </a:r>
            <a:r>
              <a:rPr lang="en-US" sz="1600" b="1" dirty="0" err="1"/>
              <a:t>tualeteve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dispozicion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mysafirëve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2" y="1235144"/>
            <a:ext cx="8751345" cy="447985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5511720" y="2245659"/>
            <a:ext cx="3984154" cy="389964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602117" y="3475071"/>
            <a:ext cx="2286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Vendosni</a:t>
            </a:r>
            <a:r>
              <a:rPr lang="en-US" sz="1600" b="1" dirty="0"/>
              <a:t> PO </a:t>
            </a:r>
            <a:r>
              <a:rPr lang="en-US" sz="1600" b="1" dirty="0" err="1"/>
              <a:t>ose</a:t>
            </a:r>
            <a:r>
              <a:rPr lang="en-US" sz="1600" b="1" dirty="0"/>
              <a:t> JO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pyetjen</a:t>
            </a:r>
            <a:r>
              <a:rPr lang="en-US" sz="1600" b="1" dirty="0"/>
              <a:t> </a:t>
            </a:r>
            <a:endParaRPr lang="sq-AL" sz="1600" b="1" dirty="0" smtClean="0"/>
          </a:p>
          <a:p>
            <a:r>
              <a:rPr lang="sq-AL" sz="1600" b="1" dirty="0" smtClean="0"/>
              <a:t>A janë </a:t>
            </a:r>
            <a:r>
              <a:rPr lang="en-US" sz="1600" b="1" dirty="0" err="1" smtClean="0"/>
              <a:t>tualetet</a:t>
            </a:r>
            <a:r>
              <a:rPr lang="en-US" sz="1600" b="1" dirty="0" smtClean="0"/>
              <a:t> </a:t>
            </a:r>
            <a:r>
              <a:rPr lang="en-US" sz="1600" b="1" dirty="0"/>
              <a:t>private </a:t>
            </a:r>
            <a:r>
              <a:rPr lang="en-US" sz="1600" b="1" dirty="0" err="1"/>
              <a:t>ose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ndara</a:t>
            </a:r>
            <a:r>
              <a:rPr lang="en-US" sz="1600" b="1" dirty="0"/>
              <a:t> me </a:t>
            </a:r>
            <a:r>
              <a:rPr lang="sq-AL" sz="1600" b="1" dirty="0" smtClean="0"/>
              <a:t>mysafirë </a:t>
            </a:r>
            <a:r>
              <a:rPr lang="en-US" sz="1600" b="1" dirty="0" err="1" smtClean="0"/>
              <a:t>të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tjerë</a:t>
            </a:r>
            <a:endParaRPr lang="en-US" sz="1600" b="1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796944" y="3307976"/>
            <a:ext cx="4259659" cy="408595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495874" y="2610020"/>
            <a:ext cx="2286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Vendosni</a:t>
            </a:r>
            <a:r>
              <a:rPr lang="en-US" sz="1600" b="1" dirty="0"/>
              <a:t> </a:t>
            </a:r>
            <a:r>
              <a:rPr lang="en-US" sz="1600" b="1" dirty="0" err="1"/>
              <a:t>adresën</a:t>
            </a:r>
            <a:r>
              <a:rPr lang="en-US" sz="1600" b="1" dirty="0"/>
              <a:t> e </a:t>
            </a:r>
            <a:r>
              <a:rPr lang="en-US" sz="1600" b="1" dirty="0" err="1"/>
              <a:t>pronës</a:t>
            </a:r>
            <a:r>
              <a:rPr lang="en-US" sz="1600" b="1" dirty="0"/>
              <a:t> </a:t>
            </a:r>
            <a:r>
              <a:rPr lang="en-US" sz="1600" b="1" dirty="0" err="1"/>
              <a:t>suaj</a:t>
            </a:r>
            <a:r>
              <a:rPr lang="en-US" sz="1600" b="1" dirty="0"/>
              <a:t> - </a:t>
            </a:r>
            <a:r>
              <a:rPr lang="en-US" sz="1600" b="1" dirty="0" err="1"/>
              <a:t>Vendosni</a:t>
            </a:r>
            <a:r>
              <a:rPr lang="en-US" sz="1600" b="1" dirty="0"/>
              <a:t> </a:t>
            </a:r>
            <a:r>
              <a:rPr lang="en-US" sz="1600" b="1" dirty="0" err="1"/>
              <a:t>adresën</a:t>
            </a:r>
            <a:r>
              <a:rPr lang="en-US" sz="1600" b="1" dirty="0"/>
              <a:t> e </a:t>
            </a:r>
            <a:r>
              <a:rPr lang="en-US" sz="1600" b="1" dirty="0" err="1"/>
              <a:t>saktë</a:t>
            </a:r>
            <a:r>
              <a:rPr lang="en-US" sz="1600" b="1" dirty="0"/>
              <a:t> me </a:t>
            </a:r>
            <a:r>
              <a:rPr lang="en-US" sz="1600" b="1" dirty="0" err="1"/>
              <a:t>numrin</a:t>
            </a:r>
            <a:r>
              <a:rPr lang="en-US" sz="1600" b="1" dirty="0"/>
              <a:t> e </a:t>
            </a:r>
            <a:r>
              <a:rPr lang="en-US" sz="1600" b="1" dirty="0" err="1"/>
              <a:t>shtëpisë</a:t>
            </a:r>
            <a:r>
              <a:rPr lang="en-US" sz="1600" b="1" dirty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/>
              <a:t>kodin</a:t>
            </a:r>
            <a:r>
              <a:rPr lang="en-US" sz="1600" b="1" dirty="0"/>
              <a:t> </a:t>
            </a:r>
            <a:r>
              <a:rPr lang="en-US" sz="1600" b="1" dirty="0" err="1"/>
              <a:t>postar</a:t>
            </a:r>
            <a:r>
              <a:rPr lang="en-US" sz="1600" b="1" dirty="0"/>
              <a:t>,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mënyrë</a:t>
            </a:r>
            <a:r>
              <a:rPr lang="en-US" sz="1600" b="1" dirty="0"/>
              <a:t> </a:t>
            </a:r>
            <a:r>
              <a:rPr lang="en-US" sz="1600" b="1" dirty="0" err="1"/>
              <a:t>që</a:t>
            </a:r>
            <a:r>
              <a:rPr lang="en-US" sz="1600" b="1" dirty="0"/>
              <a:t> </a:t>
            </a:r>
            <a:r>
              <a:rPr lang="en-US" sz="1600" b="1" dirty="0" smtClean="0"/>
              <a:t>t</a:t>
            </a:r>
            <a:r>
              <a:rPr lang="sq-AL" sz="1600" b="1" dirty="0" smtClean="0"/>
              <a:t>mysafirët </a:t>
            </a:r>
            <a:r>
              <a:rPr lang="en-US" sz="1600" b="1" dirty="0" err="1" smtClean="0"/>
              <a:t>të</a:t>
            </a:r>
            <a:r>
              <a:rPr lang="en-US" sz="1600" b="1" dirty="0" smtClean="0"/>
              <a:t> </a:t>
            </a:r>
            <a:r>
              <a:rPr lang="en-US" sz="1600" b="1" dirty="0" err="1"/>
              <a:t>mund</a:t>
            </a:r>
            <a:r>
              <a:rPr lang="en-US" sz="1600" b="1" dirty="0"/>
              <a:t> </a:t>
            </a:r>
            <a:r>
              <a:rPr lang="en-US" sz="1600" b="1" dirty="0" err="1"/>
              <a:t>t'ju</a:t>
            </a:r>
            <a:r>
              <a:rPr lang="en-US" sz="1600" b="1" dirty="0"/>
              <a:t> </a:t>
            </a:r>
            <a:r>
              <a:rPr lang="en-US" sz="1600" b="1" dirty="0" err="1" smtClean="0"/>
              <a:t>gjejnë</a:t>
            </a:r>
            <a:r>
              <a:rPr lang="sq-AL" sz="1600" b="1" dirty="0" smtClean="0"/>
              <a:t> më lehtë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1" y="1145585"/>
            <a:ext cx="9117874" cy="4626377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H="1">
            <a:off x="5268421" y="3317966"/>
            <a:ext cx="3901705" cy="123051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5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2369</Words>
  <Application>Microsoft Office PowerPoint</Application>
  <PresentationFormat>Widescreen</PresentationFormat>
  <Paragraphs>222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 Theme</vt:lpstr>
      <vt:lpstr>Si të bëjmë AirBnb profil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Violeta Jonchevska</cp:lastModifiedBy>
  <cp:revision>146</cp:revision>
  <dcterms:created xsi:type="dcterms:W3CDTF">2018-03-12T13:03:02Z</dcterms:created>
  <dcterms:modified xsi:type="dcterms:W3CDTF">2021-04-29T12:55:47Z</dcterms:modified>
</cp:coreProperties>
</file>