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2" r:id="rId3"/>
    <p:sldId id="293" r:id="rId4"/>
    <p:sldId id="294" r:id="rId5"/>
    <p:sldId id="295" r:id="rId6"/>
    <p:sldId id="297" r:id="rId7"/>
    <p:sldId id="296" r:id="rId8"/>
    <p:sldId id="29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34C59-28ED-4AD7-B818-07F14FE7907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90484-F469-445C-BA82-A9F45C2A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96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90484-F469-445C-BA82-A9F45C2ADB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5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0FC88-781A-46B5-8BAD-F0C13FC0BC80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8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7273-B817-4D88-8F73-CEA0F773EF6E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250F-C9AD-41C2-976A-B6E9BBB7D569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6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4586-54F7-4FFE-ACE6-E5ED5E4402B2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2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B230-514F-4388-AA4B-2C97A913E987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3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3011-D242-48F4-9F75-8BF7C9ED03A5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6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542-B37A-4605-8748-C24A927A2BC1}" type="datetime1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9D37-6B77-48CB-8E8F-71EF708E1D66}" type="datetime1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3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6077-C668-4E93-8945-0565B9207DC0}" type="datetime1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9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61660-3886-4F3B-B786-C622C16375AE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639E-6503-4CFF-82A0-5756215DE96A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6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E0B7-BFBD-4BEA-8D2F-879AE02CC955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A967-4F63-4F3D-B212-9D6C8DBB5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1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48051"/>
            <a:ext cx="9144000" cy="1661912"/>
          </a:xfrm>
        </p:spPr>
        <p:txBody>
          <a:bodyPr>
            <a:normAutofit/>
          </a:bodyPr>
          <a:lstStyle/>
          <a:p>
            <a:r>
              <a:rPr lang="it-IT" sz="4800" dirty="0"/>
              <a:t>Si të krijoni një llogari Instagram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12" name="Content Placeholder 4" descr="jaun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Macedonian fla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Albanian flag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65684" y="332958"/>
            <a:ext cx="3123498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97878" y="784264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098307" y="596741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456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9258025" y="1658982"/>
            <a:ext cx="2733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Aktivizo</a:t>
            </a:r>
            <a:r>
              <a:rPr lang="en-US" sz="2000" b="1" dirty="0"/>
              <a:t> instagram.com</a:t>
            </a:r>
          </a:p>
          <a:p>
            <a:r>
              <a:rPr lang="en-US" sz="2000" b="1" dirty="0" err="1"/>
              <a:t>Në</a:t>
            </a:r>
            <a:r>
              <a:rPr lang="en-US" sz="2000" b="1" dirty="0"/>
              <a:t> </a:t>
            </a:r>
            <a:r>
              <a:rPr lang="en-US" sz="2000" b="1" dirty="0" err="1"/>
              <a:t>shfletuesin</a:t>
            </a:r>
            <a:r>
              <a:rPr lang="en-US" sz="2000" b="1" dirty="0"/>
              <a:t> </a:t>
            </a:r>
            <a:r>
              <a:rPr lang="en-US" sz="2000" b="1" dirty="0" err="1"/>
              <a:t>tuaj</a:t>
            </a:r>
            <a:r>
              <a:rPr lang="en-US" sz="2000" b="1" dirty="0"/>
              <a:t>, </a:t>
            </a:r>
            <a:r>
              <a:rPr lang="en-US" sz="2000" b="1" dirty="0" err="1"/>
              <a:t>ose</a:t>
            </a:r>
            <a:r>
              <a:rPr lang="en-US" sz="2000" b="1" dirty="0"/>
              <a:t> </a:t>
            </a:r>
            <a:r>
              <a:rPr lang="en-US" sz="2000" b="1" dirty="0" err="1"/>
              <a:t>shkarkoni</a:t>
            </a:r>
            <a:r>
              <a:rPr lang="en-US" sz="2000" b="1" dirty="0"/>
              <a:t> </a:t>
            </a:r>
            <a:r>
              <a:rPr lang="en-US" sz="2000" b="1" dirty="0" err="1"/>
              <a:t>aplikacionin</a:t>
            </a:r>
            <a:r>
              <a:rPr lang="en-US" sz="2000" b="1" dirty="0"/>
              <a:t> </a:t>
            </a:r>
            <a:r>
              <a:rPr lang="en-US" sz="2000" b="1" dirty="0" err="1"/>
              <a:t>në</a:t>
            </a:r>
            <a:r>
              <a:rPr lang="en-US" sz="2000" b="1" dirty="0"/>
              <a:t> </a:t>
            </a:r>
            <a:r>
              <a:rPr lang="en-US" sz="2000" b="1" dirty="0" err="1"/>
              <a:t>celularin</a:t>
            </a:r>
            <a:r>
              <a:rPr lang="en-US" sz="2000" b="1" dirty="0"/>
              <a:t> </a:t>
            </a:r>
            <a:r>
              <a:rPr lang="en-US" sz="2000" b="1" dirty="0" err="1"/>
              <a:t>tuaj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7141" y="1272891"/>
            <a:ext cx="8295602" cy="466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77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9258025" y="1658982"/>
            <a:ext cx="27336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Ka</a:t>
            </a:r>
            <a:r>
              <a:rPr lang="en-US" sz="2000" b="1" dirty="0"/>
              <a:t> </a:t>
            </a:r>
            <a:r>
              <a:rPr lang="en-US" sz="2000" b="1" dirty="0" err="1"/>
              <a:t>dy</a:t>
            </a:r>
            <a:r>
              <a:rPr lang="en-US" sz="2000" b="1" dirty="0"/>
              <a:t> </a:t>
            </a:r>
            <a:r>
              <a:rPr lang="en-US" sz="2000" b="1" dirty="0" err="1"/>
              <a:t>mënyra</a:t>
            </a:r>
            <a:r>
              <a:rPr lang="en-US" sz="2000" b="1" dirty="0"/>
              <a:t> </a:t>
            </a:r>
            <a:r>
              <a:rPr lang="en-US" sz="2000" b="1" dirty="0" err="1"/>
              <a:t>për</a:t>
            </a:r>
            <a:r>
              <a:rPr lang="en-US" sz="2000" b="1" dirty="0"/>
              <a:t> </a:t>
            </a:r>
            <a:r>
              <a:rPr lang="en-US" sz="2000" b="1" dirty="0" err="1"/>
              <a:t>të</a:t>
            </a:r>
            <a:r>
              <a:rPr lang="en-US" sz="2000" b="1" dirty="0"/>
              <a:t> </a:t>
            </a:r>
            <a:r>
              <a:rPr lang="en-US" sz="2000" b="1" dirty="0" err="1" smtClean="0"/>
              <a:t>hapur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një</a:t>
            </a:r>
            <a:r>
              <a:rPr lang="en-US" sz="2000" b="1" dirty="0" smtClean="0"/>
              <a:t> </a:t>
            </a:r>
            <a:r>
              <a:rPr lang="en-US" sz="2000" b="1" dirty="0" err="1"/>
              <a:t>llogari</a:t>
            </a:r>
            <a:r>
              <a:rPr lang="en-US" sz="2000" b="1" dirty="0"/>
              <a:t> </a:t>
            </a:r>
            <a:r>
              <a:rPr lang="en-US" sz="2000" b="1" dirty="0" smtClean="0"/>
              <a:t>n</a:t>
            </a:r>
            <a:r>
              <a:rPr lang="sq-AL" sz="2000" b="1" dirty="0" smtClean="0"/>
              <a:t>ë </a:t>
            </a:r>
            <a:r>
              <a:rPr lang="en-US" sz="2000" b="1" dirty="0" smtClean="0"/>
              <a:t>Instagram</a:t>
            </a:r>
            <a:r>
              <a:rPr lang="en-US" sz="2000" b="1" dirty="0"/>
              <a:t>. </a:t>
            </a:r>
            <a:r>
              <a:rPr lang="en-US" sz="2000" b="1" dirty="0" err="1"/>
              <a:t>Njëra</a:t>
            </a:r>
            <a:r>
              <a:rPr lang="en-US" sz="2000" b="1" dirty="0"/>
              <a:t> </a:t>
            </a:r>
            <a:r>
              <a:rPr lang="en-US" sz="2000" b="1" dirty="0" err="1"/>
              <a:t>është</a:t>
            </a:r>
            <a:r>
              <a:rPr lang="en-US" sz="2000" b="1" dirty="0"/>
              <a:t> duke </a:t>
            </a:r>
            <a:r>
              <a:rPr lang="en-US" sz="2000" b="1" dirty="0" err="1"/>
              <a:t>lidhur</a:t>
            </a:r>
            <a:r>
              <a:rPr lang="en-US" sz="2000" b="1" dirty="0"/>
              <a:t> </a:t>
            </a:r>
            <a:r>
              <a:rPr lang="en-US" sz="2000" b="1" dirty="0" err="1"/>
              <a:t>drejtpërdrejtë</a:t>
            </a:r>
            <a:r>
              <a:rPr lang="en-US" sz="2000" b="1" dirty="0"/>
              <a:t> me </a:t>
            </a:r>
            <a:r>
              <a:rPr lang="en-US" sz="2000" b="1" dirty="0" err="1"/>
              <a:t>profilin</a:t>
            </a:r>
            <a:r>
              <a:rPr lang="en-US" sz="2000" b="1" dirty="0"/>
              <a:t> </a:t>
            </a:r>
            <a:r>
              <a:rPr lang="en-US" sz="2000" b="1" dirty="0" err="1"/>
              <a:t>tuaj</a:t>
            </a:r>
            <a:r>
              <a:rPr lang="en-US" sz="2000" b="1" dirty="0"/>
              <a:t> </a:t>
            </a:r>
            <a:r>
              <a:rPr lang="en-US" sz="2000" b="1" dirty="0" err="1"/>
              <a:t>në</a:t>
            </a:r>
            <a:r>
              <a:rPr lang="en-US" sz="2000" b="1" dirty="0"/>
              <a:t> Facebook, </a:t>
            </a:r>
            <a:r>
              <a:rPr lang="en-US" sz="2000" b="1" dirty="0" err="1" smtClean="0"/>
              <a:t>tjetra</a:t>
            </a:r>
            <a:r>
              <a:rPr lang="en-US" sz="2000" b="1" dirty="0" smtClean="0"/>
              <a:t> </a:t>
            </a:r>
            <a:r>
              <a:rPr lang="en-US" sz="2000" b="1" dirty="0" err="1"/>
              <a:t>është</a:t>
            </a:r>
            <a:r>
              <a:rPr lang="en-US" sz="2000" b="1" dirty="0"/>
              <a:t> </a:t>
            </a:r>
            <a:r>
              <a:rPr lang="en-US" sz="2000" b="1" dirty="0" err="1"/>
              <a:t>krijimi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një</a:t>
            </a:r>
            <a:r>
              <a:rPr lang="en-US" sz="2000" b="1" dirty="0"/>
              <a:t> </a:t>
            </a:r>
            <a:r>
              <a:rPr lang="en-US" sz="2000" b="1" dirty="0" err="1"/>
              <a:t>llogarie</a:t>
            </a:r>
            <a:r>
              <a:rPr lang="en-US" sz="2000" b="1" dirty="0"/>
              <a:t> me email-in </a:t>
            </a:r>
            <a:r>
              <a:rPr lang="en-US" sz="2000" b="1" dirty="0" err="1"/>
              <a:t>tuaj</a:t>
            </a:r>
            <a:r>
              <a:rPr lang="en-US" sz="2000" b="1" dirty="0"/>
              <a:t>. </a:t>
            </a:r>
            <a:r>
              <a:rPr lang="en-US" sz="2000" b="1" dirty="0" err="1"/>
              <a:t>Për</a:t>
            </a:r>
            <a:r>
              <a:rPr lang="en-US" sz="2000" b="1" dirty="0"/>
              <a:t> </a:t>
            </a:r>
            <a:r>
              <a:rPr lang="en-US" sz="2000" b="1" dirty="0" err="1"/>
              <a:t>arsye</a:t>
            </a:r>
            <a:r>
              <a:rPr lang="en-US" sz="2000" b="1" dirty="0"/>
              <a:t> </a:t>
            </a:r>
            <a:r>
              <a:rPr lang="en-US" sz="2000" b="1" dirty="0" err="1"/>
              <a:t>sigurie</a:t>
            </a:r>
            <a:r>
              <a:rPr lang="en-US" sz="2000" b="1" dirty="0"/>
              <a:t> </a:t>
            </a:r>
            <a:r>
              <a:rPr lang="en-US" sz="2000" b="1" dirty="0" err="1"/>
              <a:t>është</a:t>
            </a:r>
            <a:r>
              <a:rPr lang="en-US" sz="2000" b="1" dirty="0"/>
              <a:t> </a:t>
            </a:r>
            <a:r>
              <a:rPr lang="en-US" sz="2000" b="1" dirty="0" err="1"/>
              <a:t>më</a:t>
            </a:r>
            <a:r>
              <a:rPr lang="en-US" sz="2000" b="1" dirty="0"/>
              <a:t> </a:t>
            </a:r>
            <a:r>
              <a:rPr lang="en-US" sz="2000" b="1" dirty="0" err="1" smtClean="0"/>
              <a:t>mirë</a:t>
            </a:r>
            <a:r>
              <a:rPr lang="sq-AL" sz="2000" b="1" dirty="0" smtClean="0"/>
              <a:t> për </a:t>
            </a:r>
            <a:r>
              <a:rPr lang="en-US" sz="2000" b="1" dirty="0" err="1" smtClean="0"/>
              <a:t>të</a:t>
            </a:r>
            <a:r>
              <a:rPr lang="en-US" sz="2000" b="1" dirty="0" smtClean="0"/>
              <a:t> </a:t>
            </a:r>
            <a:r>
              <a:rPr lang="sq-AL" sz="2000" b="1" dirty="0" smtClean="0"/>
              <a:t>hapur</a:t>
            </a:r>
            <a:r>
              <a:rPr lang="en-US" sz="2000" b="1" dirty="0" smtClean="0"/>
              <a:t> </a:t>
            </a:r>
            <a:r>
              <a:rPr lang="en-US" sz="2000" b="1" dirty="0"/>
              <a:t>me e-mail</a:t>
            </a:r>
            <a:r>
              <a:rPr lang="en-US" sz="2000" b="1" dirty="0" smtClean="0"/>
              <a:t>.</a:t>
            </a:r>
            <a:r>
              <a:rPr lang="mk-MK" sz="2000" b="1" dirty="0" smtClean="0"/>
              <a:t> 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4728" y="1101405"/>
            <a:ext cx="8572867" cy="481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9258025" y="1658982"/>
            <a:ext cx="27336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 smtClean="0"/>
              <a:t>Pas futjes së informatave, do të keni profil aktiv. Menjëherë do të keni</a:t>
            </a:r>
            <a:r>
              <a:rPr lang="mk-MK" sz="2000" b="1" dirty="0" smtClean="0"/>
              <a:t> </a:t>
            </a:r>
            <a:r>
              <a:rPr lang="sq-AL" sz="2000" b="1" i="1" dirty="0" smtClean="0"/>
              <a:t>suggestions</a:t>
            </a:r>
            <a:r>
              <a:rPr lang="sq-AL" sz="2000" b="1" dirty="0" smtClean="0"/>
              <a:t> për t’i ndjekur profilet më të popullarizuara atë Instagramit në botë. Klikoni ikonën me </a:t>
            </a:r>
            <a:r>
              <a:rPr lang="sq-AL" sz="2000" b="1" i="1" dirty="0" smtClean="0"/>
              <a:t>njeriun</a:t>
            </a:r>
            <a:r>
              <a:rPr lang="sq-AL" sz="2000" b="1" dirty="0" smtClean="0"/>
              <a:t>, për ta kompletuar profilin tuaj. </a:t>
            </a:r>
            <a:endParaRPr lang="en-US" sz="2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911" y="1201942"/>
            <a:ext cx="8504608" cy="478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7728" y="1131136"/>
            <a:ext cx="8547735" cy="48057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72685" y="1444992"/>
            <a:ext cx="21834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Klikoni</a:t>
            </a:r>
            <a:r>
              <a:rPr lang="en-US" sz="2800" b="1" dirty="0"/>
              <a:t> </a:t>
            </a:r>
            <a:r>
              <a:rPr lang="en-US" sz="2800" b="1" dirty="0" err="1"/>
              <a:t>në</a:t>
            </a:r>
            <a:r>
              <a:rPr lang="en-US" sz="2800" b="1" dirty="0"/>
              <a:t> </a:t>
            </a:r>
            <a:r>
              <a:rPr lang="sq-AL" sz="2800" b="1" dirty="0"/>
              <a:t>edit profile </a:t>
            </a:r>
            <a:r>
              <a:rPr lang="en-US" sz="2800" b="1" dirty="0" err="1" smtClean="0"/>
              <a:t>për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opsionet</a:t>
            </a:r>
            <a:endParaRPr lang="sq-AL" sz="28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4650377" y="2246811"/>
            <a:ext cx="1084217" cy="8752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995851" y="2011680"/>
            <a:ext cx="3161212" cy="679269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7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272685" y="1444992"/>
            <a:ext cx="21834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Së</a:t>
            </a:r>
            <a:r>
              <a:rPr lang="en-US" sz="1600" b="1" dirty="0"/>
              <a:t> </a:t>
            </a:r>
            <a:r>
              <a:rPr lang="en-US" sz="1600" b="1" dirty="0" err="1"/>
              <a:t>pari</a:t>
            </a:r>
            <a:r>
              <a:rPr lang="en-US" sz="1600" b="1" dirty="0"/>
              <a:t>, </a:t>
            </a:r>
            <a:r>
              <a:rPr lang="en-US" sz="1600" b="1" dirty="0" err="1"/>
              <a:t>shto</a:t>
            </a:r>
            <a:r>
              <a:rPr lang="en-US" sz="1600" b="1" dirty="0"/>
              <a:t>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foto</a:t>
            </a:r>
            <a:r>
              <a:rPr lang="en-US" sz="1600" b="1" dirty="0"/>
              <a:t> </a:t>
            </a:r>
            <a:r>
              <a:rPr lang="en-US" sz="1600" b="1" dirty="0" err="1"/>
              <a:t>në</a:t>
            </a:r>
            <a:r>
              <a:rPr lang="en-US" sz="1600" b="1" dirty="0"/>
              <a:t> </a:t>
            </a:r>
            <a:r>
              <a:rPr lang="en-US" sz="1600" b="1" dirty="0" err="1"/>
              <a:t>profilin</a:t>
            </a:r>
            <a:r>
              <a:rPr lang="en-US" sz="1600" b="1" dirty="0"/>
              <a:t> </a:t>
            </a:r>
            <a:r>
              <a:rPr lang="en-US" sz="1600" b="1" dirty="0" err="1"/>
              <a:t>tënd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Pas </a:t>
            </a:r>
            <a:r>
              <a:rPr lang="en-US" sz="1600" b="1" dirty="0" err="1"/>
              <a:t>kësaj</a:t>
            </a:r>
            <a:r>
              <a:rPr lang="en-US" sz="1600" b="1" dirty="0"/>
              <a:t> </a:t>
            </a:r>
            <a:r>
              <a:rPr lang="en-US" sz="1600" b="1" dirty="0" err="1"/>
              <a:t>vendosni</a:t>
            </a:r>
            <a:r>
              <a:rPr lang="en-US" sz="1600" b="1" dirty="0"/>
              <a:t> </a:t>
            </a:r>
            <a:r>
              <a:rPr lang="en-US" sz="1600" b="1" dirty="0" err="1"/>
              <a:t>emrin</a:t>
            </a:r>
            <a:r>
              <a:rPr lang="en-US" sz="1600" b="1" dirty="0"/>
              <a:t> e </a:t>
            </a:r>
            <a:r>
              <a:rPr lang="en-US" sz="1600" b="1" dirty="0" err="1"/>
              <a:t>biznesit</a:t>
            </a:r>
            <a:r>
              <a:rPr lang="en-US" sz="1600" b="1" dirty="0"/>
              <a:t> </a:t>
            </a:r>
            <a:r>
              <a:rPr lang="en-US" sz="1600" b="1" dirty="0" err="1"/>
              <a:t>tuaj</a:t>
            </a:r>
            <a:r>
              <a:rPr lang="en-US" sz="1600" b="1" dirty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sq-AL" sz="1600" b="1" dirty="0" smtClean="0"/>
              <a:t>username-in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tuaj</a:t>
            </a:r>
            <a:r>
              <a:rPr lang="sq-AL" sz="1600" b="1" dirty="0"/>
              <a:t>.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600" b="1" dirty="0" err="1"/>
              <a:t>Përveç</a:t>
            </a:r>
            <a:r>
              <a:rPr lang="en-US" sz="1600" b="1" dirty="0"/>
              <a:t> </a:t>
            </a:r>
            <a:r>
              <a:rPr lang="en-US" sz="1600" b="1" dirty="0" err="1"/>
              <a:t>kësaj</a:t>
            </a:r>
            <a:r>
              <a:rPr lang="en-US" sz="1600" b="1" dirty="0"/>
              <a:t> </a:t>
            </a:r>
            <a:r>
              <a:rPr lang="en-US" sz="1600" b="1" dirty="0" err="1"/>
              <a:t>plotësoni</a:t>
            </a:r>
            <a:r>
              <a:rPr lang="en-US" sz="1600" b="1" dirty="0"/>
              <a:t> </a:t>
            </a:r>
            <a:r>
              <a:rPr lang="en-US" sz="1600" b="1" dirty="0" err="1"/>
              <a:t>detajet</a:t>
            </a:r>
            <a:r>
              <a:rPr lang="en-US" sz="1600" b="1" dirty="0"/>
              <a:t> e </a:t>
            </a:r>
            <a:r>
              <a:rPr lang="en-US" sz="1600" b="1" dirty="0" err="1"/>
              <a:t>faqes</a:t>
            </a:r>
            <a:r>
              <a:rPr lang="en-US" sz="1600" b="1" dirty="0"/>
              <a:t> </a:t>
            </a:r>
            <a:r>
              <a:rPr lang="en-US" sz="1600" b="1" dirty="0" err="1"/>
              <a:t>së</a:t>
            </a:r>
            <a:r>
              <a:rPr lang="en-US" sz="1600" b="1" dirty="0"/>
              <a:t> </a:t>
            </a:r>
            <a:r>
              <a:rPr lang="en-US" sz="1600" b="1" dirty="0" err="1"/>
              <a:t>internetit</a:t>
            </a:r>
            <a:r>
              <a:rPr lang="en-US" sz="1600" b="1" dirty="0"/>
              <a:t>,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përshkrim</a:t>
            </a:r>
            <a:r>
              <a:rPr lang="en-US" sz="1600" b="1" dirty="0"/>
              <a:t>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shkurtër</a:t>
            </a:r>
            <a:r>
              <a:rPr lang="en-US" sz="1600" b="1" dirty="0"/>
              <a:t> </a:t>
            </a:r>
            <a:r>
              <a:rPr lang="en-US" sz="1600" b="1" dirty="0" err="1"/>
              <a:t>për</a:t>
            </a:r>
            <a:r>
              <a:rPr lang="en-US" sz="1600" b="1" dirty="0"/>
              <a:t> </a:t>
            </a:r>
            <a:r>
              <a:rPr lang="en-US" sz="1600" b="1" dirty="0" err="1"/>
              <a:t>biznesin</a:t>
            </a:r>
            <a:r>
              <a:rPr lang="en-US" sz="1600" b="1" dirty="0"/>
              <a:t> - Bio,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numër</a:t>
            </a:r>
            <a:r>
              <a:rPr lang="en-US" sz="1600" b="1" dirty="0"/>
              <a:t> </a:t>
            </a:r>
            <a:r>
              <a:rPr lang="en-US" sz="1600" b="1" dirty="0" err="1"/>
              <a:t>telefoni</a:t>
            </a:r>
            <a:r>
              <a:rPr lang="en-US" sz="1600" b="1" dirty="0" smtClean="0"/>
              <a:t>.</a:t>
            </a:r>
            <a:endParaRPr lang="sq-AL" sz="1600" b="1" dirty="0" smtClean="0"/>
          </a:p>
          <a:p>
            <a:endParaRPr lang="mk-MK" sz="1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8341" y="1233265"/>
            <a:ext cx="8420371" cy="4734147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>
            <a:off x="5303520" y="2120733"/>
            <a:ext cx="3846208" cy="609404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009492" y="2598610"/>
            <a:ext cx="1502228" cy="4627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48828" y="3079776"/>
            <a:ext cx="1886211" cy="7743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782492" y="2982744"/>
            <a:ext cx="3367236" cy="432999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357154" y="4203813"/>
            <a:ext cx="2821577" cy="15149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097495" y="4386875"/>
            <a:ext cx="3170049" cy="609404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65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272685" y="1444992"/>
            <a:ext cx="23476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Opsionet</a:t>
            </a:r>
            <a:r>
              <a:rPr lang="en-US" sz="1600" b="1" dirty="0"/>
              <a:t> </a:t>
            </a:r>
            <a:r>
              <a:rPr lang="en-US" sz="1600" b="1" dirty="0" err="1"/>
              <a:t>shtesë</a:t>
            </a:r>
            <a:r>
              <a:rPr lang="en-US" sz="1600" b="1" dirty="0"/>
              <a:t> </a:t>
            </a:r>
            <a:r>
              <a:rPr lang="en-US" sz="1600" b="1" dirty="0" err="1"/>
              <a:t>në</a:t>
            </a:r>
            <a:r>
              <a:rPr lang="en-US" sz="1600" b="1" dirty="0"/>
              <a:t> </a:t>
            </a:r>
            <a:r>
              <a:rPr lang="en-US" sz="1600" b="1" dirty="0" err="1"/>
              <a:t>llogarinë</a:t>
            </a:r>
            <a:r>
              <a:rPr lang="en-US" sz="1600" b="1" dirty="0"/>
              <a:t> </a:t>
            </a:r>
            <a:r>
              <a:rPr lang="en-US" sz="1600" b="1" dirty="0" err="1"/>
              <a:t>tuaj</a:t>
            </a:r>
            <a:r>
              <a:rPr lang="en-US" sz="1600" b="1" dirty="0"/>
              <a:t> </a:t>
            </a:r>
            <a:r>
              <a:rPr lang="en-US" sz="1600" b="1" dirty="0" err="1"/>
              <a:t>janë</a:t>
            </a:r>
            <a:r>
              <a:rPr lang="en-US" sz="1600" b="1" dirty="0"/>
              <a:t>:</a:t>
            </a:r>
          </a:p>
          <a:p>
            <a:endParaRPr lang="en-US" sz="1600" b="1" dirty="0"/>
          </a:p>
          <a:p>
            <a:r>
              <a:rPr lang="en-US" sz="1600" b="1" dirty="0" err="1"/>
              <a:t>Ndryshimi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fjalëkalimit</a:t>
            </a:r>
            <a:endParaRPr lang="en-US" sz="1600" b="1" dirty="0"/>
          </a:p>
          <a:p>
            <a:endParaRPr lang="en-US" sz="1600" b="1" dirty="0"/>
          </a:p>
          <a:p>
            <a:r>
              <a:rPr lang="sq-AL" sz="1600" b="1" dirty="0" smtClean="0"/>
              <a:t>Aplikacione plotësuese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E-mail </a:t>
            </a:r>
            <a:r>
              <a:rPr lang="en-US" sz="1600" b="1" dirty="0" err="1"/>
              <a:t>dhe</a:t>
            </a:r>
            <a:r>
              <a:rPr lang="en-US" sz="1600" b="1" dirty="0"/>
              <a:t> SMS</a:t>
            </a:r>
          </a:p>
          <a:p>
            <a:endParaRPr lang="en-US" sz="1600" b="1" dirty="0"/>
          </a:p>
          <a:p>
            <a:r>
              <a:rPr lang="en-US" sz="1600" b="1" dirty="0" err="1" smtClean="0"/>
              <a:t>Menaxh</a:t>
            </a:r>
            <a:r>
              <a:rPr lang="sq-AL" sz="1600" b="1" dirty="0" smtClean="0"/>
              <a:t>imi i 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kontakte</a:t>
            </a:r>
            <a:r>
              <a:rPr lang="sq-AL" sz="1600" b="1" dirty="0" smtClean="0"/>
              <a:t>ve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600" b="1" dirty="0" err="1"/>
              <a:t>Privatësia</a:t>
            </a:r>
            <a:r>
              <a:rPr lang="en-US" sz="1600" b="1" dirty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en-US" sz="1600" b="1" dirty="0" err="1"/>
              <a:t>siguria</a:t>
            </a:r>
            <a:r>
              <a:rPr lang="en-US" sz="1600" b="1" dirty="0"/>
              <a:t> e </a:t>
            </a:r>
            <a:r>
              <a:rPr lang="en-US" sz="1600" b="1" dirty="0" err="1"/>
              <a:t>profilit</a:t>
            </a:r>
            <a:endParaRPr lang="sq-AL" sz="1600" b="1" dirty="0" smtClean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8341" y="1233265"/>
            <a:ext cx="8420371" cy="4734147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H="1">
            <a:off x="2573383" y="2551910"/>
            <a:ext cx="6741923" cy="416576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769326" y="3120829"/>
            <a:ext cx="6322967" cy="168753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2573383" y="3674526"/>
            <a:ext cx="6518910" cy="140233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2573383" y="3995622"/>
            <a:ext cx="6518910" cy="291509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2684889" y="4336989"/>
            <a:ext cx="6587796" cy="644528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6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jaune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" y="328264"/>
            <a:ext cx="936859" cy="6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cedonian fla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5" y="332958"/>
            <a:ext cx="9429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Albanian fla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334492"/>
            <a:ext cx="9048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04212" y="332320"/>
            <a:ext cx="31908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 за зајакнување на иновативен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туризам</a:t>
            </a:r>
            <a:endParaRPr lang="en-US" sz="1050" spc="-1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për avancimin e turizmit bashkëkohor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"/>
              </a:spcAft>
            </a:pPr>
            <a:r>
              <a:rPr lang="mk-MK" sz="1200" spc="-1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Smart Tourism Enhancement </a:t>
            </a:r>
            <a:r>
              <a:rPr lang="mk-MK" sz="1200" spc="-1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US" sz="1050" spc="-1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1720" y="781252"/>
            <a:ext cx="37609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8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EUROPEAN UNION'S CROSS-BORDER COOPERATION PROGRAMME</a:t>
            </a:r>
            <a:endParaRPr lang="en-US" sz="2800" spc="-1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9302"/>
          <a:stretch>
            <a:fillRect/>
          </a:stretch>
        </p:blipFill>
        <p:spPr bwMode="auto">
          <a:xfrm>
            <a:off x="243021" y="5967412"/>
            <a:ext cx="1457325" cy="7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249" y="5967412"/>
            <a:ext cx="2333625" cy="575945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94" y="5967412"/>
            <a:ext cx="733425" cy="600075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683" y="5967412"/>
            <a:ext cx="466090" cy="6216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098307" y="5955302"/>
            <a:ext cx="4841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Smart Tourism Enhancement Project is implemented by Metamorphosis Foundation in cooperation with the Centre for Development of Polog Planning Region and the Council of the Elbasan </a:t>
            </a:r>
            <a:r>
              <a:rPr lang="en-US" sz="1100" dirty="0" smtClean="0"/>
              <a:t>County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272685" y="1444992"/>
            <a:ext cx="21834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400" b="1" dirty="0" smtClean="0"/>
              <a:t>N</a:t>
            </a:r>
            <a:r>
              <a:rPr lang="en-US" sz="2400" b="1" dirty="0" smtClean="0"/>
              <a:t>ë fund, </a:t>
            </a:r>
            <a:r>
              <a:rPr lang="en-US" sz="2400" b="1" dirty="0" err="1"/>
              <a:t>klikoni</a:t>
            </a:r>
            <a:r>
              <a:rPr lang="en-US" sz="2400" b="1" dirty="0"/>
              <a:t> </a:t>
            </a:r>
            <a:r>
              <a:rPr lang="en-US" sz="2400" b="1" i="1" dirty="0"/>
              <a:t>Submit</a:t>
            </a:r>
            <a:r>
              <a:rPr lang="en-US" sz="2400" b="1" dirty="0"/>
              <a:t> </a:t>
            </a:r>
            <a:r>
              <a:rPr lang="en-US" sz="2400" b="1" dirty="0" err="1"/>
              <a:t>për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konfirmuar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gjithë</a:t>
            </a:r>
            <a:r>
              <a:rPr lang="en-US" sz="2400" b="1" dirty="0"/>
              <a:t> </a:t>
            </a:r>
            <a:r>
              <a:rPr lang="en-US" sz="2400" b="1" dirty="0" err="1"/>
              <a:t>informacionin</a:t>
            </a:r>
            <a:r>
              <a:rPr lang="en-US" sz="2400" b="1" dirty="0"/>
              <a:t> </a:t>
            </a:r>
            <a:r>
              <a:rPr lang="en-US" sz="2400" b="1" dirty="0" err="1"/>
              <a:t>që</a:t>
            </a:r>
            <a:r>
              <a:rPr lang="en-US" sz="2400" b="1" dirty="0"/>
              <a:t> </a:t>
            </a:r>
            <a:r>
              <a:rPr lang="en-US" sz="2400" b="1" dirty="0" err="1"/>
              <a:t>keni</a:t>
            </a:r>
            <a:r>
              <a:rPr lang="en-US" sz="2400" b="1" dirty="0"/>
              <a:t> </a:t>
            </a:r>
            <a:r>
              <a:rPr lang="en-US" sz="2400" b="1" dirty="0" err="1"/>
              <a:t>futur</a:t>
            </a:r>
            <a:r>
              <a:rPr lang="en-US" sz="2400" b="1" dirty="0" smtClean="0"/>
              <a:t>.</a:t>
            </a:r>
            <a:r>
              <a:rPr lang="sq-AL" sz="2400" b="1" smtClean="0"/>
              <a:t> </a:t>
            </a:r>
            <a:endParaRPr lang="sq-AL" sz="24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072" y="1125031"/>
            <a:ext cx="8558594" cy="481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5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593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Si të krijoni një llogari Instagram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Violeta Jonchevska</cp:lastModifiedBy>
  <cp:revision>183</cp:revision>
  <dcterms:created xsi:type="dcterms:W3CDTF">2018-03-12T13:03:02Z</dcterms:created>
  <dcterms:modified xsi:type="dcterms:W3CDTF">2021-04-29T12:54:30Z</dcterms:modified>
</cp:coreProperties>
</file>